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7" r:id="rId6"/>
    <p:sldId id="268" r:id="rId7"/>
    <p:sldId id="272" r:id="rId8"/>
    <p:sldId id="260" r:id="rId9"/>
    <p:sldId id="262" r:id="rId10"/>
    <p:sldId id="266" r:id="rId11"/>
    <p:sldId id="275" r:id="rId12"/>
    <p:sldId id="274" r:id="rId13"/>
    <p:sldId id="276" r:id="rId14"/>
    <p:sldId id="273" r:id="rId15"/>
    <p:sldId id="269" r:id="rId16"/>
    <p:sldId id="277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32C57-F3B5-DE25-1530-601AA8A8340F}" v="107" dt="2024-01-19T15:30:22.309"/>
    <p1510:client id="{78945E3E-CAA7-CD4A-B130-9D8940937784}" v="26" dt="2024-01-19T15:18:40.033"/>
    <p1510:client id="{F903E05F-EBFC-489F-8C83-07F92F6444B7}" v="1712" dt="2024-01-19T20:53:05.874"/>
    <p1510:client id="{FDADCC01-7E04-D8A0-8EB6-49E6C1A9997B}" v="479" dt="2024-01-19T07:15:01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Rene David Nicolalde" userId="S::anredavi@espol.edu.ec::fcc41e5a-6b1d-477c-af0d-35a1eb51c49e" providerId="AD" clId="Web-{FDADCC01-7E04-D8A0-8EB6-49E6C1A9997B}"/>
    <pc:docChg chg="addSld modSld sldOrd">
      <pc:chgData name="Antonio Rene David Nicolalde" userId="S::anredavi@espol.edu.ec::fcc41e5a-6b1d-477c-af0d-35a1eb51c49e" providerId="AD" clId="Web-{FDADCC01-7E04-D8A0-8EB6-49E6C1A9997B}" dt="2024-01-19T07:19:42.025" v="120"/>
      <pc:docMkLst>
        <pc:docMk/>
      </pc:docMkLst>
      <pc:sldChg chg="addSp delSp modSp mod setBg setClrOvrMap">
        <pc:chgData name="Antonio Rene David Nicolalde" userId="S::anredavi@espol.edu.ec::fcc41e5a-6b1d-477c-af0d-35a1eb51c49e" providerId="AD" clId="Web-{FDADCC01-7E04-D8A0-8EB6-49E6C1A9997B}" dt="2024-01-19T05:22:24.712" v="114"/>
        <pc:sldMkLst>
          <pc:docMk/>
          <pc:sldMk cId="1430577345" sldId="256"/>
        </pc:sldMkLst>
        <pc:spChg chg="mod">
          <ac:chgData name="Antonio Rene David Nicolalde" userId="S::anredavi@espol.edu.ec::fcc41e5a-6b1d-477c-af0d-35a1eb51c49e" providerId="AD" clId="Web-{FDADCC01-7E04-D8A0-8EB6-49E6C1A9997B}" dt="2024-01-19T05:22:24.712" v="114"/>
          <ac:spMkLst>
            <pc:docMk/>
            <pc:sldMk cId="1430577345" sldId="256"/>
            <ac:spMk id="2" creationId="{892750D7-24A8-49FA-A959-E247A4E3585A}"/>
          </ac:spMkLst>
        </pc:spChg>
        <pc:spChg chg="mod">
          <ac:chgData name="Antonio Rene David Nicolalde" userId="S::anredavi@espol.edu.ec::fcc41e5a-6b1d-477c-af0d-35a1eb51c49e" providerId="AD" clId="Web-{FDADCC01-7E04-D8A0-8EB6-49E6C1A9997B}" dt="2024-01-19T05:22:24.712" v="114"/>
          <ac:spMkLst>
            <pc:docMk/>
            <pc:sldMk cId="1430577345" sldId="256"/>
            <ac:spMk id="3" creationId="{222436C3-4762-4542-9B41-D8B4CC95F6DE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22:24.712" v="114"/>
          <ac:spMkLst>
            <pc:docMk/>
            <pc:sldMk cId="1430577345" sldId="256"/>
            <ac:spMk id="4100" creationId="{AC8EEB0F-BA72-49AC-956F-331B60FDE79E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22:05.899" v="112"/>
          <ac:spMkLst>
            <pc:docMk/>
            <pc:sldMk cId="1430577345" sldId="256"/>
            <ac:spMk id="4103" creationId="{71B2258F-86CA-4D4D-8270-BC05FCDEBFB3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22:24.712" v="114"/>
          <ac:spMkLst>
            <pc:docMk/>
            <pc:sldMk cId="1430577345" sldId="256"/>
            <ac:spMk id="4105" creationId="{1BE70332-ECAF-47BB-8C7B-BD049452F653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22:24.712" v="114"/>
          <ac:spMkLst>
            <pc:docMk/>
            <pc:sldMk cId="1430577345" sldId="256"/>
            <ac:spMk id="4107" creationId="{716D9361-A35A-4DC8-AAB9-04FD2D6FEE1D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22:24.712" v="114"/>
          <ac:spMkLst>
            <pc:docMk/>
            <pc:sldMk cId="1430577345" sldId="256"/>
            <ac:spMk id="4109" creationId="{87FC31AD-FBB3-4219-A758-D6F7594A0A81}"/>
          </ac:spMkLst>
        </pc:spChg>
        <pc:picChg chg="mod ord">
          <ac:chgData name="Antonio Rene David Nicolalde" userId="S::anredavi@espol.edu.ec::fcc41e5a-6b1d-477c-af0d-35a1eb51c49e" providerId="AD" clId="Web-{FDADCC01-7E04-D8A0-8EB6-49E6C1A9997B}" dt="2024-01-19T05:22:24.712" v="114"/>
          <ac:picMkLst>
            <pc:docMk/>
            <pc:sldMk cId="1430577345" sldId="256"/>
            <ac:picMk id="4098" creationId="{51704A13-D9C2-7652-7DE6-4BCB40CA74C0}"/>
          </ac:picMkLst>
        </pc:picChg>
      </pc:sldChg>
      <pc:sldChg chg="addSp modSp mod setBg">
        <pc:chgData name="Antonio Rene David Nicolalde" userId="S::anredavi@espol.edu.ec::fcc41e5a-6b1d-477c-af0d-35a1eb51c49e" providerId="AD" clId="Web-{FDADCC01-7E04-D8A0-8EB6-49E6C1A9997B}" dt="2024-01-19T05:18:03.800" v="94"/>
        <pc:sldMkLst>
          <pc:docMk/>
          <pc:sldMk cId="705263119" sldId="257"/>
        </pc:sldMkLst>
        <pc:spChg chg="mod">
          <ac:chgData name="Antonio Rene David Nicolalde" userId="S::anredavi@espol.edu.ec::fcc41e5a-6b1d-477c-af0d-35a1eb51c49e" providerId="AD" clId="Web-{FDADCC01-7E04-D8A0-8EB6-49E6C1A9997B}" dt="2024-01-19T05:18:03.800" v="94"/>
          <ac:spMkLst>
            <pc:docMk/>
            <pc:sldMk cId="705263119" sldId="257"/>
            <ac:spMk id="2" creationId="{16EAAC37-1120-23D6-9036-A5D8FA07C600}"/>
          </ac:spMkLst>
        </pc:spChg>
        <pc:spChg chg="mod">
          <ac:chgData name="Antonio Rene David Nicolalde" userId="S::anredavi@espol.edu.ec::fcc41e5a-6b1d-477c-af0d-35a1eb51c49e" providerId="AD" clId="Web-{FDADCC01-7E04-D8A0-8EB6-49E6C1A9997B}" dt="2024-01-19T05:18:03.800" v="94"/>
          <ac:spMkLst>
            <pc:docMk/>
            <pc:sldMk cId="705263119" sldId="257"/>
            <ac:spMk id="7" creationId="{E9B61CBA-AE39-93BB-CA9A-275D391CD04A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03.800" v="94"/>
          <ac:spMkLst>
            <pc:docMk/>
            <pc:sldMk cId="705263119" sldId="257"/>
            <ac:spMk id="9" creationId="{3346177D-ADC4-4968-B747-5CFCD390B5B9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03.800" v="94"/>
          <ac:spMkLst>
            <pc:docMk/>
            <pc:sldMk cId="705263119" sldId="257"/>
            <ac:spMk id="14" creationId="{0844A943-BF79-4FEA-ABB1-3BD54D236606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03.800" v="94"/>
          <ac:spMkLst>
            <pc:docMk/>
            <pc:sldMk cId="705263119" sldId="257"/>
            <ac:spMk id="16" creationId="{6437CC72-F4A8-4DC3-AFAB-D22C482C8100}"/>
          </ac:spMkLst>
        </pc:spChg>
        <pc:picChg chg="mod">
          <ac:chgData name="Antonio Rene David Nicolalde" userId="S::anredavi@espol.edu.ec::fcc41e5a-6b1d-477c-af0d-35a1eb51c49e" providerId="AD" clId="Web-{FDADCC01-7E04-D8A0-8EB6-49E6C1A9997B}" dt="2024-01-19T05:18:03.800" v="94"/>
          <ac:picMkLst>
            <pc:docMk/>
            <pc:sldMk cId="705263119" sldId="257"/>
            <ac:picMk id="6" creationId="{76A106A8-C5F0-0DA1-AB42-482F267BAC68}"/>
          </ac:picMkLst>
        </pc:picChg>
      </pc:sldChg>
      <pc:sldChg chg="addSp delSp modSp mod ord setBg">
        <pc:chgData name="Antonio Rene David Nicolalde" userId="S::anredavi@espol.edu.ec::fcc41e5a-6b1d-477c-af0d-35a1eb51c49e" providerId="AD" clId="Web-{FDADCC01-7E04-D8A0-8EB6-49E6C1A9997B}" dt="2024-01-19T05:18:10.707" v="97"/>
        <pc:sldMkLst>
          <pc:docMk/>
          <pc:sldMk cId="2019703245" sldId="258"/>
        </pc:sldMkLst>
        <pc:spChg chg="mod">
          <ac:chgData name="Antonio Rene David Nicolalde" userId="S::anredavi@espol.edu.ec::fcc41e5a-6b1d-477c-af0d-35a1eb51c49e" providerId="AD" clId="Web-{FDADCC01-7E04-D8A0-8EB6-49E6C1A9997B}" dt="2024-01-19T05:18:10.707" v="97"/>
          <ac:spMkLst>
            <pc:docMk/>
            <pc:sldMk cId="2019703245" sldId="258"/>
            <ac:spMk id="2" creationId="{16EAAC37-1120-23D6-9036-A5D8FA07C600}"/>
          </ac:spMkLst>
        </pc:spChg>
        <pc:spChg chg="mod">
          <ac:chgData name="Antonio Rene David Nicolalde" userId="S::anredavi@espol.edu.ec::fcc41e5a-6b1d-477c-af0d-35a1eb51c49e" providerId="AD" clId="Web-{FDADCC01-7E04-D8A0-8EB6-49E6C1A9997B}" dt="2024-01-19T05:18:10.707" v="97"/>
          <ac:spMkLst>
            <pc:docMk/>
            <pc:sldMk cId="2019703245" sldId="258"/>
            <ac:spMk id="10" creationId="{945D08F3-FA53-2B2A-CF96-1FFDD56097E6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18:10.707" v="96"/>
          <ac:spMkLst>
            <pc:docMk/>
            <pc:sldMk cId="2019703245" sldId="258"/>
            <ac:spMk id="15" creationId="{3346177D-ADC4-4968-B747-5CFCD390B5B9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18:10.707" v="96"/>
          <ac:spMkLst>
            <pc:docMk/>
            <pc:sldMk cId="2019703245" sldId="258"/>
            <ac:spMk id="17" creationId="{0844A943-BF79-4FEA-ABB1-3BD54D236606}"/>
          </ac:spMkLst>
        </pc:spChg>
        <pc:spChg chg="add del">
          <ac:chgData name="Antonio Rene David Nicolalde" userId="S::anredavi@espol.edu.ec::fcc41e5a-6b1d-477c-af0d-35a1eb51c49e" providerId="AD" clId="Web-{FDADCC01-7E04-D8A0-8EB6-49E6C1A9997B}" dt="2024-01-19T05:18:10.707" v="96"/>
          <ac:spMkLst>
            <pc:docMk/>
            <pc:sldMk cId="2019703245" sldId="258"/>
            <ac:spMk id="19" creationId="{6437CC72-F4A8-4DC3-AFAB-D22C482C8100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10.707" v="97"/>
          <ac:spMkLst>
            <pc:docMk/>
            <pc:sldMk cId="2019703245" sldId="258"/>
            <ac:spMk id="21" creationId="{2596F992-698C-48C0-9D89-70DA4CE927EF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10.707" v="97"/>
          <ac:spMkLst>
            <pc:docMk/>
            <pc:sldMk cId="2019703245" sldId="258"/>
            <ac:spMk id="22" creationId="{A344AAA5-41F4-4862-97EF-688D31DC7567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10.707" v="97"/>
          <ac:spMkLst>
            <pc:docMk/>
            <pc:sldMk cId="2019703245" sldId="258"/>
            <ac:spMk id="23" creationId="{69E1A62C-2AAF-4B3E-8CDB-65E237080997}"/>
          </ac:spMkLst>
        </pc:spChg>
        <pc:picChg chg="mod ord">
          <ac:chgData name="Antonio Rene David Nicolalde" userId="S::anredavi@espol.edu.ec::fcc41e5a-6b1d-477c-af0d-35a1eb51c49e" providerId="AD" clId="Web-{FDADCC01-7E04-D8A0-8EB6-49E6C1A9997B}" dt="2024-01-19T05:18:10.707" v="97"/>
          <ac:picMkLst>
            <pc:docMk/>
            <pc:sldMk cId="2019703245" sldId="258"/>
            <ac:picMk id="9" creationId="{68F3D88F-3552-A7D8-F552-503D34383FA2}"/>
          </ac:picMkLst>
        </pc:picChg>
      </pc:sldChg>
      <pc:sldChg chg="addSp modSp mod ord setBg">
        <pc:chgData name="Antonio Rene David Nicolalde" userId="S::anredavi@espol.edu.ec::fcc41e5a-6b1d-477c-af0d-35a1eb51c49e" providerId="AD" clId="Web-{FDADCC01-7E04-D8A0-8EB6-49E6C1A9997B}" dt="2024-01-19T05:18:19.769" v="98"/>
        <pc:sldMkLst>
          <pc:docMk/>
          <pc:sldMk cId="850802745" sldId="259"/>
        </pc:sldMkLst>
        <pc:spChg chg="mod">
          <ac:chgData name="Antonio Rene David Nicolalde" userId="S::anredavi@espol.edu.ec::fcc41e5a-6b1d-477c-af0d-35a1eb51c49e" providerId="AD" clId="Web-{FDADCC01-7E04-D8A0-8EB6-49E6C1A9997B}" dt="2024-01-19T05:18:19.769" v="98"/>
          <ac:spMkLst>
            <pc:docMk/>
            <pc:sldMk cId="850802745" sldId="259"/>
            <ac:spMk id="2" creationId="{16EAAC37-1120-23D6-9036-A5D8FA07C600}"/>
          </ac:spMkLst>
        </pc:spChg>
        <pc:spChg chg="mod">
          <ac:chgData name="Antonio Rene David Nicolalde" userId="S::anredavi@espol.edu.ec::fcc41e5a-6b1d-477c-af0d-35a1eb51c49e" providerId="AD" clId="Web-{FDADCC01-7E04-D8A0-8EB6-49E6C1A9997B}" dt="2024-01-19T05:18:19.769" v="98"/>
          <ac:spMkLst>
            <pc:docMk/>
            <pc:sldMk cId="850802745" sldId="259"/>
            <ac:spMk id="6" creationId="{F2658333-6C80-F096-1D23-9C7B5B86E207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19.769" v="98"/>
          <ac:spMkLst>
            <pc:docMk/>
            <pc:sldMk cId="850802745" sldId="259"/>
            <ac:spMk id="9" creationId="{3346177D-ADC4-4968-B747-5CFCD390B5B9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19.769" v="98"/>
          <ac:spMkLst>
            <pc:docMk/>
            <pc:sldMk cId="850802745" sldId="259"/>
            <ac:spMk id="13" creationId="{0844A943-BF79-4FEA-ABB1-3BD54D236606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8:19.769" v="98"/>
          <ac:spMkLst>
            <pc:docMk/>
            <pc:sldMk cId="850802745" sldId="259"/>
            <ac:spMk id="15" creationId="{6437CC72-F4A8-4DC3-AFAB-D22C482C8100}"/>
          </ac:spMkLst>
        </pc:spChg>
        <pc:picChg chg="mod">
          <ac:chgData name="Antonio Rene David Nicolalde" userId="S::anredavi@espol.edu.ec::fcc41e5a-6b1d-477c-af0d-35a1eb51c49e" providerId="AD" clId="Web-{FDADCC01-7E04-D8A0-8EB6-49E6C1A9997B}" dt="2024-01-19T05:18:19.769" v="98"/>
          <ac:picMkLst>
            <pc:docMk/>
            <pc:sldMk cId="850802745" sldId="259"/>
            <ac:picMk id="4" creationId="{1CCE99C3-4AC7-28CD-0697-248791CE34D2}"/>
          </ac:picMkLst>
        </pc:picChg>
      </pc:sldChg>
      <pc:sldChg chg="addSp delSp modSp mod setBg">
        <pc:chgData name="Antonio Rene David Nicolalde" userId="S::anredavi@espol.edu.ec::fcc41e5a-6b1d-477c-af0d-35a1eb51c49e" providerId="AD" clId="Web-{FDADCC01-7E04-D8A0-8EB6-49E6C1A9997B}" dt="2024-01-19T05:19:05.802" v="105" actId="1076"/>
        <pc:sldMkLst>
          <pc:docMk/>
          <pc:sldMk cId="2722047867" sldId="260"/>
        </pc:sldMkLst>
        <pc:spChg chg="mod">
          <ac:chgData name="Antonio Rene David Nicolalde" userId="S::anredavi@espol.edu.ec::fcc41e5a-6b1d-477c-af0d-35a1eb51c49e" providerId="AD" clId="Web-{FDADCC01-7E04-D8A0-8EB6-49E6C1A9997B}" dt="2024-01-19T05:17:40.597" v="92"/>
          <ac:spMkLst>
            <pc:docMk/>
            <pc:sldMk cId="2722047867" sldId="260"/>
            <ac:spMk id="2" creationId="{64CF21D0-FB4E-F01D-24E2-EF7ACA202BD7}"/>
          </ac:spMkLst>
        </pc:spChg>
        <pc:spChg chg="add del mod">
          <ac:chgData name="Antonio Rene David Nicolalde" userId="S::anredavi@espol.edu.ec::fcc41e5a-6b1d-477c-af0d-35a1eb51c49e" providerId="AD" clId="Web-{FDADCC01-7E04-D8A0-8EB6-49E6C1A9997B}" dt="2024-01-19T04:50:44.242" v="57"/>
          <ac:spMkLst>
            <pc:docMk/>
            <pc:sldMk cId="2722047867" sldId="260"/>
            <ac:spMk id="4" creationId="{41A67885-9D08-FB9D-30EB-EF1CCC03B24D}"/>
          </ac:spMkLst>
        </pc:spChg>
        <pc:spChg chg="add del mod">
          <ac:chgData name="Antonio Rene David Nicolalde" userId="S::anredavi@espol.edu.ec::fcc41e5a-6b1d-477c-af0d-35a1eb51c49e" providerId="AD" clId="Web-{FDADCC01-7E04-D8A0-8EB6-49E6C1A9997B}" dt="2024-01-19T05:17:17.346" v="86"/>
          <ac:spMkLst>
            <pc:docMk/>
            <pc:sldMk cId="2722047867" sldId="260"/>
            <ac:spMk id="4" creationId="{D6D2C95E-5073-E8F9-A604-F4352D759A2A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7:40.597" v="92"/>
          <ac:spMkLst>
            <pc:docMk/>
            <pc:sldMk cId="2722047867" sldId="260"/>
            <ac:spMk id="11" creationId="{6753252F-4873-4F63-801D-CC719279A7D5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7:40.597" v="92"/>
          <ac:spMkLst>
            <pc:docMk/>
            <pc:sldMk cId="2722047867" sldId="260"/>
            <ac:spMk id="14" creationId="{047C8CCB-F95D-4249-92DD-651249D3535A}"/>
          </ac:spMkLst>
        </pc:spChg>
        <pc:graphicFrameChg chg="add del mod modGraphic">
          <ac:chgData name="Antonio Rene David Nicolalde" userId="S::anredavi@espol.edu.ec::fcc41e5a-6b1d-477c-af0d-35a1eb51c49e" providerId="AD" clId="Web-{FDADCC01-7E04-D8A0-8EB6-49E6C1A9997B}" dt="2024-01-19T05:17:14.659" v="85"/>
          <ac:graphicFrameMkLst>
            <pc:docMk/>
            <pc:sldMk cId="2722047867" sldId="260"/>
            <ac:graphicFrameMk id="19" creationId="{0FA8BA25-5191-988C-2329-C7A80E7AC82A}"/>
          </ac:graphicFrameMkLst>
        </pc:graphicFrameChg>
        <pc:graphicFrameChg chg="add del mod modGraphic">
          <ac:chgData name="Antonio Rene David Nicolalde" userId="S::anredavi@espol.edu.ec::fcc41e5a-6b1d-477c-af0d-35a1eb51c49e" providerId="AD" clId="Web-{FDADCC01-7E04-D8A0-8EB6-49E6C1A9997B}" dt="2024-01-19T05:17:14.643" v="84"/>
          <ac:graphicFrameMkLst>
            <pc:docMk/>
            <pc:sldMk cId="2722047867" sldId="260"/>
            <ac:graphicFrameMk id="21" creationId="{EE56DACF-AFB4-8A71-D17D-7E1C76C025AB}"/>
          </ac:graphicFrameMkLst>
        </pc:graphicFrameChg>
        <pc:graphicFrameChg chg="add del">
          <ac:chgData name="Antonio Rene David Nicolalde" userId="S::anredavi@espol.edu.ec::fcc41e5a-6b1d-477c-af0d-35a1eb51c49e" providerId="AD" clId="Web-{FDADCC01-7E04-D8A0-8EB6-49E6C1A9997B}" dt="2024-01-19T05:17:14.643" v="83"/>
          <ac:graphicFrameMkLst>
            <pc:docMk/>
            <pc:sldMk cId="2722047867" sldId="260"/>
            <ac:graphicFrameMk id="22" creationId="{9F34C086-135A-E885-8586-F15405AE7F44}"/>
          </ac:graphicFrameMkLst>
        </pc:graphicFrameChg>
        <pc:graphicFrameChg chg="add del mod modGraphic">
          <ac:chgData name="Antonio Rene David Nicolalde" userId="S::anredavi@espol.edu.ec::fcc41e5a-6b1d-477c-af0d-35a1eb51c49e" providerId="AD" clId="Web-{FDADCC01-7E04-D8A0-8EB6-49E6C1A9997B}" dt="2024-01-19T05:17:03.549" v="77"/>
          <ac:graphicFrameMkLst>
            <pc:docMk/>
            <pc:sldMk cId="2722047867" sldId="260"/>
            <ac:graphicFrameMk id="23" creationId="{1FA5A6D6-94F8-1148-00C3-824312F067E6}"/>
          </ac:graphicFrameMkLst>
        </pc:graphicFrameChg>
        <pc:picChg chg="add del mod">
          <ac:chgData name="Antonio Rene David Nicolalde" userId="S::anredavi@espol.edu.ec::fcc41e5a-6b1d-477c-af0d-35a1eb51c49e" providerId="AD" clId="Web-{FDADCC01-7E04-D8A0-8EB6-49E6C1A9997B}" dt="2024-01-19T04:50:31.633" v="46"/>
          <ac:picMkLst>
            <pc:docMk/>
            <pc:sldMk cId="2722047867" sldId="260"/>
            <ac:picMk id="5" creationId="{82A06DC7-9569-6F07-2ED4-EAFE327D6016}"/>
          </ac:picMkLst>
        </pc:picChg>
        <pc:picChg chg="add mod modCrop">
          <ac:chgData name="Antonio Rene David Nicolalde" userId="S::anredavi@espol.edu.ec::fcc41e5a-6b1d-477c-af0d-35a1eb51c49e" providerId="AD" clId="Web-{FDADCC01-7E04-D8A0-8EB6-49E6C1A9997B}" dt="2024-01-19T05:19:05.802" v="105" actId="1076"/>
          <ac:picMkLst>
            <pc:docMk/>
            <pc:sldMk cId="2722047867" sldId="260"/>
            <ac:picMk id="5" creationId="{F6C1012B-88C1-663C-9AB8-55D711644DC1}"/>
          </ac:picMkLst>
        </pc:picChg>
        <pc:picChg chg="add del">
          <ac:chgData name="Antonio Rene David Nicolalde" userId="S::anredavi@espol.edu.ec::fcc41e5a-6b1d-477c-af0d-35a1eb51c49e" providerId="AD" clId="Web-{FDADCC01-7E04-D8A0-8EB6-49E6C1A9997B}" dt="2024-01-19T05:17:14.643" v="82"/>
          <ac:picMkLst>
            <pc:docMk/>
            <pc:sldMk cId="2722047867" sldId="260"/>
            <ac:picMk id="25" creationId="{651938E3-8E3D-5C87-DA45-2034C951A5D6}"/>
          </ac:picMkLst>
        </pc:picChg>
        <pc:picChg chg="add del">
          <ac:chgData name="Antonio Rene David Nicolalde" userId="S::anredavi@espol.edu.ec::fcc41e5a-6b1d-477c-af0d-35a1eb51c49e" providerId="AD" clId="Web-{FDADCC01-7E04-D8A0-8EB6-49E6C1A9997B}" dt="2024-01-19T05:17:14.643" v="81"/>
          <ac:picMkLst>
            <pc:docMk/>
            <pc:sldMk cId="2722047867" sldId="260"/>
            <ac:picMk id="27" creationId="{FAE3A6EB-B10B-900C-183A-98A0F406556B}"/>
          </ac:picMkLst>
        </pc:picChg>
        <pc:picChg chg="add del">
          <ac:chgData name="Antonio Rene David Nicolalde" userId="S::anredavi@espol.edu.ec::fcc41e5a-6b1d-477c-af0d-35a1eb51c49e" providerId="AD" clId="Web-{FDADCC01-7E04-D8A0-8EB6-49E6C1A9997B}" dt="2024-01-19T05:17:14.643" v="80"/>
          <ac:picMkLst>
            <pc:docMk/>
            <pc:sldMk cId="2722047867" sldId="260"/>
            <ac:picMk id="29" creationId="{B73F61A8-498D-94EA-13FE-C6005976CC91}"/>
          </ac:picMkLst>
        </pc:picChg>
      </pc:sldChg>
      <pc:sldChg chg="addSp delSp modSp mod setBg">
        <pc:chgData name="Antonio Rene David Nicolalde" userId="S::anredavi@espol.edu.ec::fcc41e5a-6b1d-477c-af0d-35a1eb51c49e" providerId="AD" clId="Web-{FDADCC01-7E04-D8A0-8EB6-49E6C1A9997B}" dt="2024-01-19T05:17:46.206" v="93"/>
        <pc:sldMkLst>
          <pc:docMk/>
          <pc:sldMk cId="992861681" sldId="262"/>
        </pc:sldMkLst>
        <pc:spChg chg="mod">
          <ac:chgData name="Antonio Rene David Nicolalde" userId="S::anredavi@espol.edu.ec::fcc41e5a-6b1d-477c-af0d-35a1eb51c49e" providerId="AD" clId="Web-{FDADCC01-7E04-D8A0-8EB6-49E6C1A9997B}" dt="2024-01-19T05:17:46.206" v="93"/>
          <ac:spMkLst>
            <pc:docMk/>
            <pc:sldMk cId="992861681" sldId="262"/>
            <ac:spMk id="2" creationId="{64CF21D0-FB4E-F01D-24E2-EF7ACA202BD7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7:46.206" v="93"/>
          <ac:spMkLst>
            <pc:docMk/>
            <pc:sldMk cId="992861681" sldId="262"/>
            <ac:spMk id="9" creationId="{6753252F-4873-4F63-801D-CC719279A7D5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7:46.206" v="93"/>
          <ac:spMkLst>
            <pc:docMk/>
            <pc:sldMk cId="992861681" sldId="262"/>
            <ac:spMk id="11" creationId="{047C8CCB-F95D-4249-92DD-651249D3535A}"/>
          </ac:spMkLst>
        </pc:spChg>
        <pc:picChg chg="add del mod modCrop">
          <ac:chgData name="Antonio Rene David Nicolalde" userId="S::anredavi@espol.edu.ec::fcc41e5a-6b1d-477c-af0d-35a1eb51c49e" providerId="AD" clId="Web-{FDADCC01-7E04-D8A0-8EB6-49E6C1A9997B}" dt="2024-01-19T04:43:53.075" v="17"/>
          <ac:picMkLst>
            <pc:docMk/>
            <pc:sldMk cId="992861681" sldId="262"/>
            <ac:picMk id="3" creationId="{CBF3483C-A02D-D213-C7CF-DB693F8929A8}"/>
          </ac:picMkLst>
        </pc:picChg>
        <pc:picChg chg="mod">
          <ac:chgData name="Antonio Rene David Nicolalde" userId="S::anredavi@espol.edu.ec::fcc41e5a-6b1d-477c-af0d-35a1eb51c49e" providerId="AD" clId="Web-{FDADCC01-7E04-D8A0-8EB6-49E6C1A9997B}" dt="2024-01-19T05:17:46.206" v="93"/>
          <ac:picMkLst>
            <pc:docMk/>
            <pc:sldMk cId="992861681" sldId="262"/>
            <ac:picMk id="4" creationId="{FEDE5BA3-D35A-B51D-319A-2E75F08AC0D0}"/>
          </ac:picMkLst>
        </pc:picChg>
      </pc:sldChg>
      <pc:sldChg chg="addSp modSp">
        <pc:chgData name="Antonio Rene David Nicolalde" userId="S::anredavi@espol.edu.ec::fcc41e5a-6b1d-477c-af0d-35a1eb51c49e" providerId="AD" clId="Web-{FDADCC01-7E04-D8A0-8EB6-49E6C1A9997B}" dt="2024-01-19T04:52:24.667" v="72"/>
        <pc:sldMkLst>
          <pc:docMk/>
          <pc:sldMk cId="4065975284" sldId="263"/>
        </pc:sldMkLst>
        <pc:graphicFrameChg chg="add mod">
          <ac:chgData name="Antonio Rene David Nicolalde" userId="S::anredavi@espol.edu.ec::fcc41e5a-6b1d-477c-af0d-35a1eb51c49e" providerId="AD" clId="Web-{FDADCC01-7E04-D8A0-8EB6-49E6C1A9997B}" dt="2024-01-19T04:51:09.071" v="64" actId="1076"/>
          <ac:graphicFrameMkLst>
            <pc:docMk/>
            <pc:sldMk cId="4065975284" sldId="263"/>
            <ac:graphicFrameMk id="3" creationId="{06A612E4-C55A-5B6D-B169-CB59B2814CC6}"/>
          </ac:graphicFrameMkLst>
        </pc:graphicFrameChg>
        <pc:graphicFrameChg chg="add mod">
          <ac:chgData name="Antonio Rene David Nicolalde" userId="S::anredavi@espol.edu.ec::fcc41e5a-6b1d-477c-af0d-35a1eb51c49e" providerId="AD" clId="Web-{FDADCC01-7E04-D8A0-8EB6-49E6C1A9997B}" dt="2024-01-19T04:51:40.306" v="67"/>
          <ac:graphicFrameMkLst>
            <pc:docMk/>
            <pc:sldMk cId="4065975284" sldId="263"/>
            <ac:graphicFrameMk id="6" creationId="{94B9E0C7-3790-BB49-03FF-0213DB739A5D}"/>
          </ac:graphicFrameMkLst>
        </pc:graphicFrameChg>
        <pc:graphicFrameChg chg="add">
          <ac:chgData name="Antonio Rene David Nicolalde" userId="S::anredavi@espol.edu.ec::fcc41e5a-6b1d-477c-af0d-35a1eb51c49e" providerId="AD" clId="Web-{FDADCC01-7E04-D8A0-8EB6-49E6C1A9997B}" dt="2024-01-19T04:51:51.979" v="68"/>
          <ac:graphicFrameMkLst>
            <pc:docMk/>
            <pc:sldMk cId="4065975284" sldId="263"/>
            <ac:graphicFrameMk id="8" creationId="{19EE87D4-15FB-7A2E-72F3-C1FD0E235001}"/>
          </ac:graphicFrameMkLst>
        </pc:graphicFrameChg>
        <pc:graphicFrameChg chg="add">
          <ac:chgData name="Antonio Rene David Nicolalde" userId="S::anredavi@espol.edu.ec::fcc41e5a-6b1d-477c-af0d-35a1eb51c49e" providerId="AD" clId="Web-{FDADCC01-7E04-D8A0-8EB6-49E6C1A9997B}" dt="2024-01-19T04:52:01.932" v="69"/>
          <ac:graphicFrameMkLst>
            <pc:docMk/>
            <pc:sldMk cId="4065975284" sldId="263"/>
            <ac:graphicFrameMk id="10" creationId="{B4C16DE8-50BF-5725-8E22-21D39FA30A01}"/>
          </ac:graphicFrameMkLst>
        </pc:graphicFrameChg>
        <pc:picChg chg="add">
          <ac:chgData name="Antonio Rene David Nicolalde" userId="S::anredavi@espol.edu.ec::fcc41e5a-6b1d-477c-af0d-35a1eb51c49e" providerId="AD" clId="Web-{FDADCC01-7E04-D8A0-8EB6-49E6C1A9997B}" dt="2024-01-19T04:52:09.698" v="70"/>
          <ac:picMkLst>
            <pc:docMk/>
            <pc:sldMk cId="4065975284" sldId="263"/>
            <ac:picMk id="12" creationId="{F2448C70-2BFB-6CE2-C295-3059839F6F17}"/>
          </ac:picMkLst>
        </pc:picChg>
        <pc:picChg chg="add">
          <ac:chgData name="Antonio Rene David Nicolalde" userId="S::anredavi@espol.edu.ec::fcc41e5a-6b1d-477c-af0d-35a1eb51c49e" providerId="AD" clId="Web-{FDADCC01-7E04-D8A0-8EB6-49E6C1A9997B}" dt="2024-01-19T04:52:18.182" v="71"/>
          <ac:picMkLst>
            <pc:docMk/>
            <pc:sldMk cId="4065975284" sldId="263"/>
            <ac:picMk id="14" creationId="{F597AB97-E8FA-28AF-DBE5-EF39EFE88141}"/>
          </ac:picMkLst>
        </pc:picChg>
        <pc:picChg chg="add">
          <ac:chgData name="Antonio Rene David Nicolalde" userId="S::anredavi@espol.edu.ec::fcc41e5a-6b1d-477c-af0d-35a1eb51c49e" providerId="AD" clId="Web-{FDADCC01-7E04-D8A0-8EB6-49E6C1A9997B}" dt="2024-01-19T04:52:24.667" v="72"/>
          <ac:picMkLst>
            <pc:docMk/>
            <pc:sldMk cId="4065975284" sldId="263"/>
            <ac:picMk id="16" creationId="{F67AF12C-2573-2ED6-4999-C5D4A6EF30AA}"/>
          </ac:picMkLst>
        </pc:picChg>
      </pc:sldChg>
      <pc:sldChg chg="addSp modSp mod setBg">
        <pc:chgData name="Antonio Rene David Nicolalde" userId="S::anredavi@espol.edu.ec::fcc41e5a-6b1d-477c-af0d-35a1eb51c49e" providerId="AD" clId="Web-{FDADCC01-7E04-D8A0-8EB6-49E6C1A9997B}" dt="2024-01-19T05:17:34.394" v="91"/>
        <pc:sldMkLst>
          <pc:docMk/>
          <pc:sldMk cId="3376396361" sldId="266"/>
        </pc:sldMkLst>
        <pc:spChg chg="mod">
          <ac:chgData name="Antonio Rene David Nicolalde" userId="S::anredavi@espol.edu.ec::fcc41e5a-6b1d-477c-af0d-35a1eb51c49e" providerId="AD" clId="Web-{FDADCC01-7E04-D8A0-8EB6-49E6C1A9997B}" dt="2024-01-19T05:17:34.394" v="91"/>
          <ac:spMkLst>
            <pc:docMk/>
            <pc:sldMk cId="3376396361" sldId="266"/>
            <ac:spMk id="2" creationId="{64CF21D0-FB4E-F01D-24E2-EF7ACA202BD7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7:34.394" v="91"/>
          <ac:spMkLst>
            <pc:docMk/>
            <pc:sldMk cId="3376396361" sldId="266"/>
            <ac:spMk id="9" creationId="{6753252F-4873-4F63-801D-CC719279A7D5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5:17:34.394" v="91"/>
          <ac:spMkLst>
            <pc:docMk/>
            <pc:sldMk cId="3376396361" sldId="266"/>
            <ac:spMk id="11" creationId="{047C8CCB-F95D-4249-92DD-651249D3535A}"/>
          </ac:spMkLst>
        </pc:spChg>
        <pc:picChg chg="mod">
          <ac:chgData name="Antonio Rene David Nicolalde" userId="S::anredavi@espol.edu.ec::fcc41e5a-6b1d-477c-af0d-35a1eb51c49e" providerId="AD" clId="Web-{FDADCC01-7E04-D8A0-8EB6-49E6C1A9997B}" dt="2024-01-19T05:17:34.394" v="91"/>
          <ac:picMkLst>
            <pc:docMk/>
            <pc:sldMk cId="3376396361" sldId="266"/>
            <ac:picMk id="4" creationId="{3C658D12-D93D-2582-72D8-9167A7A45BF2}"/>
          </ac:picMkLst>
        </pc:picChg>
      </pc:sldChg>
      <pc:sldChg chg="addSp delSp modSp new mod setBg">
        <pc:chgData name="Antonio Rene David Nicolalde" userId="S::anredavi@espol.edu.ec::fcc41e5a-6b1d-477c-af0d-35a1eb51c49e" providerId="AD" clId="Web-{FDADCC01-7E04-D8A0-8EB6-49E6C1A9997B}" dt="2024-01-19T07:19:42.025" v="120"/>
        <pc:sldMkLst>
          <pc:docMk/>
          <pc:sldMk cId="1072263730" sldId="269"/>
        </pc:sldMkLst>
        <pc:spChg chg="mod">
          <ac:chgData name="Antonio Rene David Nicolalde" userId="S::anredavi@espol.edu.ec::fcc41e5a-6b1d-477c-af0d-35a1eb51c49e" providerId="AD" clId="Web-{FDADCC01-7E04-D8A0-8EB6-49E6C1A9997B}" dt="2024-01-19T07:19:42.025" v="120"/>
          <ac:spMkLst>
            <pc:docMk/>
            <pc:sldMk cId="1072263730" sldId="269"/>
            <ac:spMk id="2" creationId="{5E9B69B7-F4FB-5387-707E-CA666E409CCF}"/>
          </ac:spMkLst>
        </pc:spChg>
        <pc:spChg chg="del">
          <ac:chgData name="Antonio Rene David Nicolalde" userId="S::anredavi@espol.edu.ec::fcc41e5a-6b1d-477c-af0d-35a1eb51c49e" providerId="AD" clId="Web-{FDADCC01-7E04-D8A0-8EB6-49E6C1A9997B}" dt="2024-01-19T07:14:29.736" v="116"/>
          <ac:spMkLst>
            <pc:docMk/>
            <pc:sldMk cId="1072263730" sldId="269"/>
            <ac:spMk id="3" creationId="{B9209D90-FB8B-4977-4608-2164E1BF6E39}"/>
          </ac:spMkLst>
        </pc:spChg>
        <pc:spChg chg="add">
          <ac:chgData name="Antonio Rene David Nicolalde" userId="S::anredavi@espol.edu.ec::fcc41e5a-6b1d-477c-af0d-35a1eb51c49e" providerId="AD" clId="Web-{FDADCC01-7E04-D8A0-8EB6-49E6C1A9997B}" dt="2024-01-19T07:19:42.025" v="120"/>
          <ac:spMkLst>
            <pc:docMk/>
            <pc:sldMk cId="1072263730" sldId="269"/>
            <ac:spMk id="10" creationId="{99ED5833-B85B-4103-8A3B-CAB0308E6C15}"/>
          </ac:spMkLst>
        </pc:spChg>
        <pc:picChg chg="add mod ord">
          <ac:chgData name="Antonio Rene David Nicolalde" userId="S::anredavi@espol.edu.ec::fcc41e5a-6b1d-477c-af0d-35a1eb51c49e" providerId="AD" clId="Web-{FDADCC01-7E04-D8A0-8EB6-49E6C1A9997B}" dt="2024-01-19T07:19:42.025" v="120"/>
          <ac:picMkLst>
            <pc:docMk/>
            <pc:sldMk cId="1072263730" sldId="269"/>
            <ac:picMk id="4" creationId="{8DC059D0-58C8-B7AB-0F34-80ACBA2640B4}"/>
          </ac:picMkLst>
        </pc:picChg>
        <pc:picChg chg="add mod">
          <ac:chgData name="Antonio Rene David Nicolalde" userId="S::anredavi@espol.edu.ec::fcc41e5a-6b1d-477c-af0d-35a1eb51c49e" providerId="AD" clId="Web-{FDADCC01-7E04-D8A0-8EB6-49E6C1A9997B}" dt="2024-01-19T07:19:42.025" v="120"/>
          <ac:picMkLst>
            <pc:docMk/>
            <pc:sldMk cId="1072263730" sldId="269"/>
            <ac:picMk id="5" creationId="{57C6F578-BB6E-296F-719F-B1640322C454}"/>
          </ac:picMkLst>
        </pc:picChg>
      </pc:sldChg>
    </pc:docChg>
  </pc:docChgLst>
  <pc:docChgLst>
    <pc:chgData name="Antonio Rene David Nicolalde" userId="S::anredavi@espol.edu.ec::fcc41e5a-6b1d-477c-af0d-35a1eb51c49e" providerId="AD" clId="Web-{1FB32C57-F3B5-DE25-1530-601AA8A8340F}"/>
    <pc:docChg chg="modSld">
      <pc:chgData name="Antonio Rene David Nicolalde" userId="S::anredavi@espol.edu.ec::fcc41e5a-6b1d-477c-af0d-35a1eb51c49e" providerId="AD" clId="Web-{1FB32C57-F3B5-DE25-1530-601AA8A8340F}" dt="2024-01-19T15:30:22.309" v="86"/>
      <pc:docMkLst>
        <pc:docMk/>
      </pc:docMkLst>
      <pc:sldChg chg="modSp">
        <pc:chgData name="Antonio Rene David Nicolalde" userId="S::anredavi@espol.edu.ec::fcc41e5a-6b1d-477c-af0d-35a1eb51c49e" providerId="AD" clId="Web-{1FB32C57-F3B5-DE25-1530-601AA8A8340F}" dt="2024-01-19T15:30:18.621" v="84" actId="14100"/>
        <pc:sldMkLst>
          <pc:docMk/>
          <pc:sldMk cId="705263119" sldId="257"/>
        </pc:sldMkLst>
        <pc:spChg chg="mod">
          <ac:chgData name="Antonio Rene David Nicolalde" userId="S::anredavi@espol.edu.ec::fcc41e5a-6b1d-477c-af0d-35a1eb51c49e" providerId="AD" clId="Web-{1FB32C57-F3B5-DE25-1530-601AA8A8340F}" dt="2024-01-19T15:30:18.621" v="84" actId="14100"/>
          <ac:spMkLst>
            <pc:docMk/>
            <pc:sldMk cId="705263119" sldId="257"/>
            <ac:spMk id="2" creationId="{16EAAC37-1120-23D6-9036-A5D8FA07C600}"/>
          </ac:spMkLst>
        </pc:spChg>
      </pc:sldChg>
      <pc:sldChg chg="addSp delSp modSp">
        <pc:chgData name="Antonio Rene David Nicolalde" userId="S::anredavi@espol.edu.ec::fcc41e5a-6b1d-477c-af0d-35a1eb51c49e" providerId="AD" clId="Web-{1FB32C57-F3B5-DE25-1530-601AA8A8340F}" dt="2024-01-19T15:30:22.309" v="86"/>
        <pc:sldMkLst>
          <pc:docMk/>
          <pc:sldMk cId="1072263730" sldId="269"/>
        </pc:sldMkLst>
        <pc:spChg chg="mod">
          <ac:chgData name="Antonio Rene David Nicolalde" userId="S::anredavi@espol.edu.ec::fcc41e5a-6b1d-477c-af0d-35a1eb51c49e" providerId="AD" clId="Web-{1FB32C57-F3B5-DE25-1530-601AA8A8340F}" dt="2024-01-19T15:28:37.961" v="80"/>
          <ac:spMkLst>
            <pc:docMk/>
            <pc:sldMk cId="1072263730" sldId="269"/>
            <ac:spMk id="2" creationId="{5E9B69B7-F4FB-5387-707E-CA666E409CCF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7.961" v="80"/>
          <ac:spMkLst>
            <pc:docMk/>
            <pc:sldMk cId="1072263730" sldId="269"/>
            <ac:spMk id="10" creationId="{99ED5833-B85B-4103-8A3B-CAB0308E6C15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16.398" v="75"/>
          <ac:spMkLst>
            <pc:docMk/>
            <pc:sldMk cId="1072263730" sldId="269"/>
            <ac:spMk id="12" creationId="{99F1FFA9-D672-408C-9220-ADEEC6ABDD09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16.398" v="75"/>
          <ac:spMkLst>
            <pc:docMk/>
            <pc:sldMk cId="1072263730" sldId="269"/>
            <ac:spMk id="14" creationId="{2C64C554-B72C-DFEF-AD03-E173BCA60282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7:29.459" v="73"/>
          <ac:spMkLst>
            <pc:docMk/>
            <pc:sldMk cId="1072263730" sldId="269"/>
            <ac:spMk id="15" creationId="{FFCDD23B-75C8-427B-BD08-53C8156CD7CD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0.914" v="77"/>
          <ac:spMkLst>
            <pc:docMk/>
            <pc:sldMk cId="1072263730" sldId="269"/>
            <ac:spMk id="16" creationId="{6D731904-7733-45B0-902C-289497204C19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7:29.459" v="73"/>
          <ac:spMkLst>
            <pc:docMk/>
            <pc:sldMk cId="1072263730" sldId="269"/>
            <ac:spMk id="17" creationId="{AFFC87AC-C919-4FE5-BAC3-39509E001152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0.914" v="77"/>
          <ac:spMkLst>
            <pc:docMk/>
            <pc:sldMk cId="1072263730" sldId="269"/>
            <ac:spMk id="18" creationId="{504E6397-35D7-4AEC-9DA9-B7F6B12B88A5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7:29.459" v="73"/>
          <ac:spMkLst>
            <pc:docMk/>
            <pc:sldMk cId="1072263730" sldId="269"/>
            <ac:spMk id="19" creationId="{AB5E08C4-8CDD-4623-A5B8-E998C6DEE3B7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0.914" v="77"/>
          <ac:spMkLst>
            <pc:docMk/>
            <pc:sldMk cId="1072263730" sldId="269"/>
            <ac:spMk id="20" creationId="{62C5A04F-2AEB-4631-8314-A8B812E1EC8E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7:29.459" v="73"/>
          <ac:spMkLst>
            <pc:docMk/>
            <pc:sldMk cId="1072263730" sldId="269"/>
            <ac:spMk id="21" creationId="{15F33878-D502-4FFA-8ACE-F2AECDB2A23F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0.914" v="77"/>
          <ac:spMkLst>
            <pc:docMk/>
            <pc:sldMk cId="1072263730" sldId="269"/>
            <ac:spMk id="22" creationId="{28E06301-12DC-6A5E-7907-A72ECF39C188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0.914" v="77"/>
          <ac:spMkLst>
            <pc:docMk/>
            <pc:sldMk cId="1072263730" sldId="269"/>
            <ac:spMk id="23" creationId="{4B2B1C70-BF3F-41BD-871B-63D8F911F77B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7.961" v="79"/>
          <ac:spMkLst>
            <pc:docMk/>
            <pc:sldMk cId="1072263730" sldId="269"/>
            <ac:spMk id="25" creationId="{FFCDD23B-75C8-427B-BD08-53C8156CD7CD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7.961" v="79"/>
          <ac:spMkLst>
            <pc:docMk/>
            <pc:sldMk cId="1072263730" sldId="269"/>
            <ac:spMk id="26" creationId="{AFFC87AC-C919-4FE5-BAC3-39509E001152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7.961" v="79"/>
          <ac:spMkLst>
            <pc:docMk/>
            <pc:sldMk cId="1072263730" sldId="269"/>
            <ac:spMk id="27" creationId="{AB5E08C4-8CDD-4623-A5B8-E998C6DEE3B7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8:37.961" v="79"/>
          <ac:spMkLst>
            <pc:docMk/>
            <pc:sldMk cId="1072263730" sldId="269"/>
            <ac:spMk id="28" creationId="{15F33878-D502-4FFA-8ACE-F2AECDB2A23F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8:37.961" v="80"/>
          <ac:spMkLst>
            <pc:docMk/>
            <pc:sldMk cId="1072263730" sldId="269"/>
            <ac:spMk id="30" creationId="{6D731904-7733-45B0-902C-289497204C19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8:37.961" v="80"/>
          <ac:spMkLst>
            <pc:docMk/>
            <pc:sldMk cId="1072263730" sldId="269"/>
            <ac:spMk id="31" creationId="{504E6397-35D7-4AEC-9DA9-B7F6B12B88A5}"/>
          </ac:spMkLst>
        </pc:spChg>
        <pc:spChg chg="add mod">
          <ac:chgData name="Antonio Rene David Nicolalde" userId="S::anredavi@espol.edu.ec::fcc41e5a-6b1d-477c-af0d-35a1eb51c49e" providerId="AD" clId="Web-{1FB32C57-F3B5-DE25-1530-601AA8A8340F}" dt="2024-01-19T15:30:22.309" v="86"/>
          <ac:spMkLst>
            <pc:docMk/>
            <pc:sldMk cId="1072263730" sldId="269"/>
            <ac:spMk id="32" creationId="{62C5A04F-2AEB-4631-8314-A8B812E1EC8E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8:37.961" v="80"/>
          <ac:spMkLst>
            <pc:docMk/>
            <pc:sldMk cId="1072263730" sldId="269"/>
            <ac:spMk id="33" creationId="{4B2B1C70-BF3F-41BD-871B-63D8F911F77B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8:37.961" v="80"/>
          <ac:spMkLst>
            <pc:docMk/>
            <pc:sldMk cId="1072263730" sldId="269"/>
            <ac:spMk id="34" creationId="{28E06301-12DC-6A5E-7907-A72ECF39C188}"/>
          </ac:spMkLst>
        </pc:spChg>
        <pc:picChg chg="mod">
          <ac:chgData name="Antonio Rene David Nicolalde" userId="S::anredavi@espol.edu.ec::fcc41e5a-6b1d-477c-af0d-35a1eb51c49e" providerId="AD" clId="Web-{1FB32C57-F3B5-DE25-1530-601AA8A8340F}" dt="2024-01-19T15:28:37.961" v="80"/>
          <ac:picMkLst>
            <pc:docMk/>
            <pc:sldMk cId="1072263730" sldId="269"/>
            <ac:picMk id="4" creationId="{8DC059D0-58C8-B7AB-0F34-80ACBA2640B4}"/>
          </ac:picMkLst>
        </pc:picChg>
        <pc:picChg chg="mod ord">
          <ac:chgData name="Antonio Rene David Nicolalde" userId="S::anredavi@espol.edu.ec::fcc41e5a-6b1d-477c-af0d-35a1eb51c49e" providerId="AD" clId="Web-{1FB32C57-F3B5-DE25-1530-601AA8A8340F}" dt="2024-01-19T15:28:37.961" v="80"/>
          <ac:picMkLst>
            <pc:docMk/>
            <pc:sldMk cId="1072263730" sldId="269"/>
            <ac:picMk id="5" creationId="{57C6F578-BB6E-296F-719F-B1640322C454}"/>
          </ac:picMkLst>
        </pc:picChg>
      </pc:sldChg>
      <pc:sldChg chg="addSp delSp modSp mod setBg">
        <pc:chgData name="Antonio Rene David Nicolalde" userId="S::anredavi@espol.edu.ec::fcc41e5a-6b1d-477c-af0d-35a1eb51c49e" providerId="AD" clId="Web-{1FB32C57-F3B5-DE25-1530-601AA8A8340F}" dt="2024-01-19T15:26:02.237" v="36"/>
        <pc:sldMkLst>
          <pc:docMk/>
          <pc:sldMk cId="1181732695" sldId="270"/>
        </pc:sldMkLst>
        <pc:spChg chg="mod">
          <ac:chgData name="Antonio Rene David Nicolalde" userId="S::anredavi@espol.edu.ec::fcc41e5a-6b1d-477c-af0d-35a1eb51c49e" providerId="AD" clId="Web-{1FB32C57-F3B5-DE25-1530-601AA8A8340F}" dt="2024-01-19T15:26:02.237" v="36"/>
          <ac:spMkLst>
            <pc:docMk/>
            <pc:sldMk cId="1181732695" sldId="270"/>
            <ac:spMk id="2" creationId="{2BB262E3-94A3-049F-1C50-B118D98B8F77}"/>
          </ac:spMkLst>
        </pc:spChg>
        <pc:spChg chg="add mod">
          <ac:chgData name="Antonio Rene David Nicolalde" userId="S::anredavi@espol.edu.ec::fcc41e5a-6b1d-477c-af0d-35a1eb51c49e" providerId="AD" clId="Web-{1FB32C57-F3B5-DE25-1530-601AA8A8340F}" dt="2024-01-19T15:26:02.237" v="36"/>
          <ac:spMkLst>
            <pc:docMk/>
            <pc:sldMk cId="1181732695" sldId="270"/>
            <ac:spMk id="3" creationId="{276FDB06-D874-31C6-1472-71E5C328C592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6:02.222" v="35"/>
          <ac:spMkLst>
            <pc:docMk/>
            <pc:sldMk cId="1181732695" sldId="270"/>
            <ac:spMk id="10" creationId="{2596F992-698C-48C0-9D89-70DA4CE927EF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6:02.222" v="35"/>
          <ac:spMkLst>
            <pc:docMk/>
            <pc:sldMk cId="1181732695" sldId="270"/>
            <ac:spMk id="12" creationId="{E7BFF8DC-0AE7-4AD2-9B28-2E5F26D62C30}"/>
          </ac:spMkLst>
        </pc:spChg>
        <pc:spChg chg="add del">
          <ac:chgData name="Antonio Rene David Nicolalde" userId="S::anredavi@espol.edu.ec::fcc41e5a-6b1d-477c-af0d-35a1eb51c49e" providerId="AD" clId="Web-{1FB32C57-F3B5-DE25-1530-601AA8A8340F}" dt="2024-01-19T15:26:02.222" v="35"/>
          <ac:spMkLst>
            <pc:docMk/>
            <pc:sldMk cId="1181732695" sldId="270"/>
            <ac:spMk id="14" creationId="{7E0162AD-C6E5-4BF8-A453-76ADB36877D3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6:02.237" v="36"/>
          <ac:spMkLst>
            <pc:docMk/>
            <pc:sldMk cId="1181732695" sldId="270"/>
            <ac:spMk id="16" creationId="{979E27D9-03C7-44E2-9FF8-15D0C8506AF7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6:02.237" v="36"/>
          <ac:spMkLst>
            <pc:docMk/>
            <pc:sldMk cId="1181732695" sldId="270"/>
            <ac:spMk id="17" creationId="{EEBF1590-3B36-48EE-A89D-3B6F3CB256AB}"/>
          </ac:spMkLst>
        </pc:spChg>
        <pc:spChg chg="add">
          <ac:chgData name="Antonio Rene David Nicolalde" userId="S::anredavi@espol.edu.ec::fcc41e5a-6b1d-477c-af0d-35a1eb51c49e" providerId="AD" clId="Web-{1FB32C57-F3B5-DE25-1530-601AA8A8340F}" dt="2024-01-19T15:26:02.237" v="36"/>
          <ac:spMkLst>
            <pc:docMk/>
            <pc:sldMk cId="1181732695" sldId="270"/>
            <ac:spMk id="18" creationId="{AC8F6C8C-AB5A-4548-942D-E3FD40ACBC49}"/>
          </ac:spMkLst>
        </pc:spChg>
        <pc:picChg chg="mod ord">
          <ac:chgData name="Antonio Rene David Nicolalde" userId="S::anredavi@espol.edu.ec::fcc41e5a-6b1d-477c-af0d-35a1eb51c49e" providerId="AD" clId="Web-{1FB32C57-F3B5-DE25-1530-601AA8A8340F}" dt="2024-01-19T15:26:02.237" v="36"/>
          <ac:picMkLst>
            <pc:docMk/>
            <pc:sldMk cId="1181732695" sldId="270"/>
            <ac:picMk id="5" creationId="{40AF24BC-9039-83B2-3CDC-7E1E2E3D43D4}"/>
          </ac:picMkLst>
        </pc:picChg>
      </pc:sldChg>
    </pc:docChg>
  </pc:docChgLst>
  <pc:docChgLst>
    <pc:chgData name="Antonio Rene David Nicolalde" userId="fcc41e5a-6b1d-477c-af0d-35a1eb51c49e" providerId="ADAL" clId="{78945E3E-CAA7-CD4A-B130-9D8940937784}"/>
    <pc:docChg chg="addSld modSld">
      <pc:chgData name="Antonio Rene David Nicolalde" userId="fcc41e5a-6b1d-477c-af0d-35a1eb51c49e" providerId="ADAL" clId="{78945E3E-CAA7-CD4A-B130-9D8940937784}" dt="2024-01-19T15:18:40.033" v="26" actId="14100"/>
      <pc:docMkLst>
        <pc:docMk/>
      </pc:docMkLst>
      <pc:sldChg chg="addSp modSp new">
        <pc:chgData name="Antonio Rene David Nicolalde" userId="fcc41e5a-6b1d-477c-af0d-35a1eb51c49e" providerId="ADAL" clId="{78945E3E-CAA7-CD4A-B130-9D8940937784}" dt="2024-01-19T15:18:40.033" v="26" actId="14100"/>
        <pc:sldMkLst>
          <pc:docMk/>
          <pc:sldMk cId="1181732695" sldId="270"/>
        </pc:sldMkLst>
        <pc:spChg chg="mod">
          <ac:chgData name="Antonio Rene David Nicolalde" userId="fcc41e5a-6b1d-477c-af0d-35a1eb51c49e" providerId="ADAL" clId="{78945E3E-CAA7-CD4A-B130-9D8940937784}" dt="2024-01-19T15:18:08.891" v="20" actId="20577"/>
          <ac:spMkLst>
            <pc:docMk/>
            <pc:sldMk cId="1181732695" sldId="270"/>
            <ac:spMk id="2" creationId="{2BB262E3-94A3-049F-1C50-B118D98B8F77}"/>
          </ac:spMkLst>
        </pc:spChg>
        <pc:picChg chg="add mod">
          <ac:chgData name="Antonio Rene David Nicolalde" userId="fcc41e5a-6b1d-477c-af0d-35a1eb51c49e" providerId="ADAL" clId="{78945E3E-CAA7-CD4A-B130-9D8940937784}" dt="2024-01-19T15:18:40.033" v="26" actId="14100"/>
          <ac:picMkLst>
            <pc:docMk/>
            <pc:sldMk cId="1181732695" sldId="270"/>
            <ac:picMk id="5" creationId="{40AF24BC-9039-83B2-3CDC-7E1E2E3D43D4}"/>
          </ac:picMkLst>
        </pc:picChg>
      </pc:sldChg>
    </pc:docChg>
  </pc:docChgLst>
  <pc:docChgLst>
    <pc:chgData name="Oswaldo David Quezada Montalvo" userId="d262dea1-f05b-4e16-9e0f-de099cfe3f38" providerId="ADAL" clId="{F903E05F-EBFC-489F-8C83-07F92F6444B7}"/>
    <pc:docChg chg="undo custSel addSld delSld modSld sldOrd">
      <pc:chgData name="Oswaldo David Quezada Montalvo" userId="d262dea1-f05b-4e16-9e0f-de099cfe3f38" providerId="ADAL" clId="{F903E05F-EBFC-489F-8C83-07F92F6444B7}" dt="2024-01-19T20:53:05.874" v="3517" actId="1076"/>
      <pc:docMkLst>
        <pc:docMk/>
      </pc:docMkLst>
      <pc:sldChg chg="addSp delSp modSp del mod setBg">
        <pc:chgData name="Oswaldo David Quezada Montalvo" userId="d262dea1-f05b-4e16-9e0f-de099cfe3f38" providerId="ADAL" clId="{F903E05F-EBFC-489F-8C83-07F92F6444B7}" dt="2024-01-19T16:57:14.905" v="1929" actId="2696"/>
        <pc:sldMkLst>
          <pc:docMk/>
          <pc:sldMk cId="1430577345" sldId="256"/>
        </pc:sldMkLst>
        <pc:spChg chg="del mod">
          <ac:chgData name="Oswaldo David Quezada Montalvo" userId="d262dea1-f05b-4e16-9e0f-de099cfe3f38" providerId="ADAL" clId="{F903E05F-EBFC-489F-8C83-07F92F6444B7}" dt="2024-01-19T15:07:35.978" v="1723" actId="478"/>
          <ac:spMkLst>
            <pc:docMk/>
            <pc:sldMk cId="1430577345" sldId="256"/>
            <ac:spMk id="2" creationId="{892750D7-24A8-49FA-A959-E247A4E3585A}"/>
          </ac:spMkLst>
        </pc:spChg>
        <pc:spChg chg="del mod">
          <ac:chgData name="Oswaldo David Quezada Montalvo" userId="d262dea1-f05b-4e16-9e0f-de099cfe3f38" providerId="ADAL" clId="{F903E05F-EBFC-489F-8C83-07F92F6444B7}" dt="2024-01-19T15:07:41.635" v="1725" actId="478"/>
          <ac:spMkLst>
            <pc:docMk/>
            <pc:sldMk cId="1430577345" sldId="256"/>
            <ac:spMk id="3" creationId="{222436C3-4762-4542-9B41-D8B4CC95F6DE}"/>
          </ac:spMkLst>
        </pc:spChg>
        <pc:spChg chg="add del mod">
          <ac:chgData name="Oswaldo David Quezada Montalvo" userId="d262dea1-f05b-4e16-9e0f-de099cfe3f38" providerId="ADAL" clId="{F903E05F-EBFC-489F-8C83-07F92F6444B7}" dt="2024-01-19T15:07:38.606" v="1724" actId="478"/>
          <ac:spMkLst>
            <pc:docMk/>
            <pc:sldMk cId="1430577345" sldId="256"/>
            <ac:spMk id="5" creationId="{CDA8AE74-97C4-3C34-D649-44B0786138E6}"/>
          </ac:spMkLst>
        </pc:spChg>
        <pc:spChg chg="add del mod">
          <ac:chgData name="Oswaldo David Quezada Montalvo" userId="d262dea1-f05b-4e16-9e0f-de099cfe3f38" providerId="ADAL" clId="{F903E05F-EBFC-489F-8C83-07F92F6444B7}" dt="2024-01-19T15:07:52.169" v="1728" actId="478"/>
          <ac:spMkLst>
            <pc:docMk/>
            <pc:sldMk cId="1430577345" sldId="256"/>
            <ac:spMk id="7" creationId="{EE0B51F2-ED96-191E-79AB-88421477FDB8}"/>
          </ac:spMkLst>
        </pc:spChg>
        <pc:spChg chg="add">
          <ac:chgData name="Oswaldo David Quezada Montalvo" userId="d262dea1-f05b-4e16-9e0f-de099cfe3f38" providerId="ADAL" clId="{F903E05F-EBFC-489F-8C83-07F92F6444B7}" dt="2024-01-19T07:01:32.167" v="1477" actId="26606"/>
          <ac:spMkLst>
            <pc:docMk/>
            <pc:sldMk cId="1430577345" sldId="256"/>
            <ac:spMk id="13" creationId="{C1DD1A8A-57D5-4A81-AD04-532B043C5611}"/>
          </ac:spMkLst>
        </pc:spChg>
        <pc:spChg chg="add">
          <ac:chgData name="Oswaldo David Quezada Montalvo" userId="d262dea1-f05b-4e16-9e0f-de099cfe3f38" providerId="ADAL" clId="{F903E05F-EBFC-489F-8C83-07F92F6444B7}" dt="2024-01-19T07:01:32.167" v="1477" actId="26606"/>
          <ac:spMkLst>
            <pc:docMk/>
            <pc:sldMk cId="1430577345" sldId="256"/>
            <ac:spMk id="16" creationId="{007891EC-4501-44ED-A8C8-B11B6DB767AB}"/>
          </ac:spMkLst>
        </pc:spChg>
        <pc:picChg chg="add del mod">
          <ac:chgData name="Oswaldo David Quezada Montalvo" userId="d262dea1-f05b-4e16-9e0f-de099cfe3f38" providerId="ADAL" clId="{F903E05F-EBFC-489F-8C83-07F92F6444B7}" dt="2024-01-19T06:27:15.150" v="1470" actId="478"/>
          <ac:picMkLst>
            <pc:docMk/>
            <pc:sldMk cId="1430577345" sldId="256"/>
            <ac:picMk id="5" creationId="{A339082D-3A83-EB26-9D58-7C53884BC17A}"/>
          </ac:picMkLst>
        </pc:picChg>
        <pc:picChg chg="add del mod">
          <ac:chgData name="Oswaldo David Quezada Montalvo" userId="d262dea1-f05b-4e16-9e0f-de099cfe3f38" providerId="ADAL" clId="{F903E05F-EBFC-489F-8C83-07F92F6444B7}" dt="2024-01-19T07:00:51.831" v="1473" actId="478"/>
          <ac:picMkLst>
            <pc:docMk/>
            <pc:sldMk cId="1430577345" sldId="256"/>
            <ac:picMk id="7" creationId="{3094E564-B7AE-0B71-FA97-1A8B88651E4D}"/>
          </ac:picMkLst>
        </pc:picChg>
        <pc:picChg chg="add del mod ord">
          <ac:chgData name="Oswaldo David Quezada Montalvo" userId="d262dea1-f05b-4e16-9e0f-de099cfe3f38" providerId="ADAL" clId="{F903E05F-EBFC-489F-8C83-07F92F6444B7}" dt="2024-01-19T15:07:49.702" v="1727" actId="478"/>
          <ac:picMkLst>
            <pc:docMk/>
            <pc:sldMk cId="1430577345" sldId="256"/>
            <ac:picMk id="9" creationId="{81C55A86-EB7C-0FCC-C6D1-0E4CC0C4E3D8}"/>
          </ac:picMkLst>
        </pc:picChg>
        <pc:picChg chg="add del">
          <ac:chgData name="Oswaldo David Quezada Montalvo" userId="d262dea1-f05b-4e16-9e0f-de099cfe3f38" providerId="ADAL" clId="{F903E05F-EBFC-489F-8C83-07F92F6444B7}" dt="2024-01-19T06:23:56.944" v="1467" actId="478"/>
          <ac:picMkLst>
            <pc:docMk/>
            <pc:sldMk cId="1430577345" sldId="256"/>
            <ac:picMk id="4098" creationId="{51704A13-D9C2-7652-7DE6-4BCB40CA74C0}"/>
          </ac:picMkLst>
        </pc:picChg>
      </pc:sldChg>
      <pc:sldChg chg="addSp delSp modSp new del mod ord">
        <pc:chgData name="Oswaldo David Quezada Montalvo" userId="d262dea1-f05b-4e16-9e0f-de099cfe3f38" providerId="ADAL" clId="{F903E05F-EBFC-489F-8C83-07F92F6444B7}" dt="2024-01-19T20:46:59.591" v="3490" actId="47"/>
        <pc:sldMkLst>
          <pc:docMk/>
          <pc:sldMk cId="705263119" sldId="257"/>
        </pc:sldMkLst>
        <pc:spChg chg="mod">
          <ac:chgData name="Oswaldo David Quezada Montalvo" userId="d262dea1-f05b-4e16-9e0f-de099cfe3f38" providerId="ADAL" clId="{F903E05F-EBFC-489F-8C83-07F92F6444B7}" dt="2024-01-19T19:39:02.251" v="2916" actId="14100"/>
          <ac:spMkLst>
            <pc:docMk/>
            <pc:sldMk cId="705263119" sldId="257"/>
            <ac:spMk id="2" creationId="{16EAAC37-1120-23D6-9036-A5D8FA07C600}"/>
          </ac:spMkLst>
        </pc:spChg>
        <pc:spChg chg="mod">
          <ac:chgData name="Oswaldo David Quezada Montalvo" userId="d262dea1-f05b-4e16-9e0f-de099cfe3f38" providerId="ADAL" clId="{F903E05F-EBFC-489F-8C83-07F92F6444B7}" dt="2024-01-18T01:37:41.559" v="128" actId="790"/>
          <ac:spMkLst>
            <pc:docMk/>
            <pc:sldMk cId="705263119" sldId="257"/>
            <ac:spMk id="3" creationId="{765153EA-7DF9-8BD3-F212-BFAC51C761BA}"/>
          </ac:spMkLst>
        </pc:spChg>
        <pc:spChg chg="mod">
          <ac:chgData name="Oswaldo David Quezada Montalvo" userId="d262dea1-f05b-4e16-9e0f-de099cfe3f38" providerId="ADAL" clId="{F903E05F-EBFC-489F-8C83-07F92F6444B7}" dt="2024-01-19T19:39:08.355" v="2917" actId="14100"/>
          <ac:spMkLst>
            <pc:docMk/>
            <pc:sldMk cId="705263119" sldId="257"/>
            <ac:spMk id="7" creationId="{E9B61CBA-AE39-93BB-CA9A-275D391CD04A}"/>
          </ac:spMkLst>
        </pc:spChg>
        <pc:picChg chg="add del mod">
          <ac:chgData name="Oswaldo David Quezada Montalvo" userId="d262dea1-f05b-4e16-9e0f-de099cfe3f38" providerId="ADAL" clId="{F903E05F-EBFC-489F-8C83-07F92F6444B7}" dt="2024-01-19T19:31:15.126" v="2882" actId="478"/>
          <ac:picMkLst>
            <pc:docMk/>
            <pc:sldMk cId="705263119" sldId="257"/>
            <ac:picMk id="3" creationId="{D597DB0E-4AE1-840B-931A-3347F3EBE81B}"/>
          </ac:picMkLst>
        </pc:picChg>
        <pc:picChg chg="add mod">
          <ac:chgData name="Oswaldo David Quezada Montalvo" userId="d262dea1-f05b-4e16-9e0f-de099cfe3f38" providerId="ADAL" clId="{F903E05F-EBFC-489F-8C83-07F92F6444B7}" dt="2024-01-19T19:31:16.224" v="2883"/>
          <ac:picMkLst>
            <pc:docMk/>
            <pc:sldMk cId="705263119" sldId="257"/>
            <ac:picMk id="4" creationId="{B4A0BEAF-FF7D-FD39-8665-122447012996}"/>
          </ac:picMkLst>
        </pc:picChg>
        <pc:picChg chg="mod">
          <ac:chgData name="Oswaldo David Quezada Montalvo" userId="d262dea1-f05b-4e16-9e0f-de099cfe3f38" providerId="ADAL" clId="{F903E05F-EBFC-489F-8C83-07F92F6444B7}" dt="2024-01-18T23:15:21.611" v="643" actId="1076"/>
          <ac:picMkLst>
            <pc:docMk/>
            <pc:sldMk cId="705263119" sldId="257"/>
            <ac:picMk id="6" creationId="{76A106A8-C5F0-0DA1-AB42-482F267BAC68}"/>
          </ac:picMkLst>
        </pc:picChg>
      </pc:sldChg>
      <pc:sldChg chg="new del">
        <pc:chgData name="Oswaldo David Quezada Montalvo" userId="d262dea1-f05b-4e16-9e0f-de099cfe3f38" providerId="ADAL" clId="{F903E05F-EBFC-489F-8C83-07F92F6444B7}" dt="2024-01-18T01:26:15.457" v="62" actId="47"/>
        <pc:sldMkLst>
          <pc:docMk/>
          <pc:sldMk cId="1361982179" sldId="257"/>
        </pc:sldMkLst>
      </pc:sldChg>
      <pc:sldChg chg="modSp new del mod">
        <pc:chgData name="Oswaldo David Quezada Montalvo" userId="d262dea1-f05b-4e16-9e0f-de099cfe3f38" providerId="ADAL" clId="{F903E05F-EBFC-489F-8C83-07F92F6444B7}" dt="2024-01-18T01:26:15.457" v="62" actId="47"/>
        <pc:sldMkLst>
          <pc:docMk/>
          <pc:sldMk cId="1515968755" sldId="258"/>
        </pc:sldMkLst>
        <pc:spChg chg="mod">
          <ac:chgData name="Oswaldo David Quezada Montalvo" userId="d262dea1-f05b-4e16-9e0f-de099cfe3f38" providerId="ADAL" clId="{F903E05F-EBFC-489F-8C83-07F92F6444B7}" dt="2024-01-18T01:25:19.342" v="29" actId="20577"/>
          <ac:spMkLst>
            <pc:docMk/>
            <pc:sldMk cId="1515968755" sldId="258"/>
            <ac:spMk id="2" creationId="{D3ADE115-96DC-0386-0A13-1416B12D5340}"/>
          </ac:spMkLst>
        </pc:spChg>
      </pc:sldChg>
      <pc:sldChg chg="addSp delSp modSp add del mod ord">
        <pc:chgData name="Oswaldo David Quezada Montalvo" userId="d262dea1-f05b-4e16-9e0f-de099cfe3f38" providerId="ADAL" clId="{F903E05F-EBFC-489F-8C83-07F92F6444B7}" dt="2024-01-19T19:58:56.389" v="3364" actId="47"/>
        <pc:sldMkLst>
          <pc:docMk/>
          <pc:sldMk cId="2019703245" sldId="258"/>
        </pc:sldMkLst>
        <pc:spChg chg="mod">
          <ac:chgData name="Oswaldo David Quezada Montalvo" userId="d262dea1-f05b-4e16-9e0f-de099cfe3f38" providerId="ADAL" clId="{F903E05F-EBFC-489F-8C83-07F92F6444B7}" dt="2024-01-19T19:39:47.050" v="2920" actId="790"/>
          <ac:spMkLst>
            <pc:docMk/>
            <pc:sldMk cId="2019703245" sldId="258"/>
            <ac:spMk id="2" creationId="{16EAAC37-1120-23D6-9036-A5D8FA07C600}"/>
          </ac:spMkLst>
        </pc:spChg>
        <pc:spChg chg="del mod">
          <ac:chgData name="Oswaldo David Quezada Montalvo" userId="d262dea1-f05b-4e16-9e0f-de099cfe3f38" providerId="ADAL" clId="{F903E05F-EBFC-489F-8C83-07F92F6444B7}" dt="2024-01-19T19:56:38.750" v="3334" actId="21"/>
          <ac:spMkLst>
            <pc:docMk/>
            <pc:sldMk cId="2019703245" sldId="258"/>
            <ac:spMk id="10" creationId="{945D08F3-FA53-2B2A-CF96-1FFDD56097E6}"/>
          </ac:spMkLst>
        </pc:spChg>
        <pc:picChg chg="add del mod">
          <ac:chgData name="Oswaldo David Quezada Montalvo" userId="d262dea1-f05b-4e16-9e0f-de099cfe3f38" providerId="ADAL" clId="{F903E05F-EBFC-489F-8C83-07F92F6444B7}" dt="2024-01-19T18:43:13.497" v="2071" actId="21"/>
          <ac:picMkLst>
            <pc:docMk/>
            <pc:sldMk cId="2019703245" sldId="258"/>
            <ac:picMk id="4" creationId="{72D7F599-9D51-FDA2-2614-683DFC4ABC21}"/>
          </ac:picMkLst>
        </pc:picChg>
        <pc:picChg chg="add del mod ord">
          <ac:chgData name="Oswaldo David Quezada Montalvo" userId="d262dea1-f05b-4e16-9e0f-de099cfe3f38" providerId="ADAL" clId="{F903E05F-EBFC-489F-8C83-07F92F6444B7}" dt="2024-01-19T19:56:53.102" v="3343" actId="21"/>
          <ac:picMkLst>
            <pc:docMk/>
            <pc:sldMk cId="2019703245" sldId="258"/>
            <ac:picMk id="5" creationId="{BDF2D0A0-7BE4-70BD-0539-8D7725C0B9A1}"/>
          </ac:picMkLst>
        </pc:picChg>
        <pc:picChg chg="add del mod">
          <ac:chgData name="Oswaldo David Quezada Montalvo" userId="d262dea1-f05b-4e16-9e0f-de099cfe3f38" providerId="ADAL" clId="{F903E05F-EBFC-489F-8C83-07F92F6444B7}" dt="2024-01-19T19:31:18.624" v="2884" actId="478"/>
          <ac:picMkLst>
            <pc:docMk/>
            <pc:sldMk cId="2019703245" sldId="258"/>
            <ac:picMk id="7" creationId="{D8E3CDF8-BEBE-F116-6A41-74BF34D7E195}"/>
          </ac:picMkLst>
        </pc:picChg>
        <pc:picChg chg="add mod">
          <ac:chgData name="Oswaldo David Quezada Montalvo" userId="d262dea1-f05b-4e16-9e0f-de099cfe3f38" providerId="ADAL" clId="{F903E05F-EBFC-489F-8C83-07F92F6444B7}" dt="2024-01-19T19:31:21.031" v="2885"/>
          <ac:picMkLst>
            <pc:docMk/>
            <pc:sldMk cId="2019703245" sldId="258"/>
            <ac:picMk id="8" creationId="{28E6A534-7875-5CC2-A8ED-E0624D44E03E}"/>
          </ac:picMkLst>
        </pc:picChg>
        <pc:picChg chg="del mod ord">
          <ac:chgData name="Oswaldo David Quezada Montalvo" userId="d262dea1-f05b-4e16-9e0f-de099cfe3f38" providerId="ADAL" clId="{F903E05F-EBFC-489F-8C83-07F92F6444B7}" dt="2024-01-19T19:57:47.599" v="3354" actId="21"/>
          <ac:picMkLst>
            <pc:docMk/>
            <pc:sldMk cId="2019703245" sldId="258"/>
            <ac:picMk id="9" creationId="{68F3D88F-3552-A7D8-F552-503D34383FA2}"/>
          </ac:picMkLst>
        </pc:picChg>
      </pc:sldChg>
      <pc:sldChg chg="new del">
        <pc:chgData name="Oswaldo David Quezada Montalvo" userId="d262dea1-f05b-4e16-9e0f-de099cfe3f38" providerId="ADAL" clId="{F903E05F-EBFC-489F-8C83-07F92F6444B7}" dt="2024-01-18T01:37:11.918" v="124" actId="47"/>
        <pc:sldMkLst>
          <pc:docMk/>
          <pc:sldMk cId="2099989787" sldId="258"/>
        </pc:sldMkLst>
      </pc:sldChg>
      <pc:sldChg chg="addSp delSp modSp add del mod ord">
        <pc:chgData name="Oswaldo David Quezada Montalvo" userId="d262dea1-f05b-4e16-9e0f-de099cfe3f38" providerId="ADAL" clId="{F903E05F-EBFC-489F-8C83-07F92F6444B7}" dt="2024-01-19T19:59:15.986" v="3365" actId="47"/>
        <pc:sldMkLst>
          <pc:docMk/>
          <pc:sldMk cId="850802745" sldId="259"/>
        </pc:sldMkLst>
        <pc:spChg chg="mod">
          <ac:chgData name="Oswaldo David Quezada Montalvo" userId="d262dea1-f05b-4e16-9e0f-de099cfe3f38" providerId="ADAL" clId="{F903E05F-EBFC-489F-8C83-07F92F6444B7}" dt="2024-01-19T19:41:44.534" v="3055" actId="1076"/>
          <ac:spMkLst>
            <pc:docMk/>
            <pc:sldMk cId="850802745" sldId="259"/>
            <ac:spMk id="2" creationId="{16EAAC37-1120-23D6-9036-A5D8FA07C600}"/>
          </ac:spMkLst>
        </pc:spChg>
        <pc:spChg chg="del mod">
          <ac:chgData name="Oswaldo David Quezada Montalvo" userId="d262dea1-f05b-4e16-9e0f-de099cfe3f38" providerId="ADAL" clId="{F903E05F-EBFC-489F-8C83-07F92F6444B7}" dt="2024-01-19T16:44:22.341" v="1907" actId="478"/>
          <ac:spMkLst>
            <pc:docMk/>
            <pc:sldMk cId="850802745" sldId="259"/>
            <ac:spMk id="6" creationId="{F2658333-6C80-F096-1D23-9C7B5B86E207}"/>
          </ac:spMkLst>
        </pc:spChg>
        <pc:spChg chg="add del mod">
          <ac:chgData name="Oswaldo David Quezada Montalvo" userId="d262dea1-f05b-4e16-9e0f-de099cfe3f38" providerId="ADAL" clId="{F903E05F-EBFC-489F-8C83-07F92F6444B7}" dt="2024-01-19T19:52:21.045" v="3298" actId="21"/>
          <ac:spMkLst>
            <pc:docMk/>
            <pc:sldMk cId="850802745" sldId="259"/>
            <ac:spMk id="21" creationId="{34A3E143-A415-5570-12F3-831AFA2972EF}"/>
          </ac:spMkLst>
        </pc:spChg>
        <pc:picChg chg="del mod ord">
          <ac:chgData name="Oswaldo David Quezada Montalvo" userId="d262dea1-f05b-4e16-9e0f-de099cfe3f38" providerId="ADAL" clId="{F903E05F-EBFC-489F-8C83-07F92F6444B7}" dt="2024-01-19T19:52:31.474" v="3301" actId="21"/>
          <ac:picMkLst>
            <pc:docMk/>
            <pc:sldMk cId="850802745" sldId="259"/>
            <ac:picMk id="4" creationId="{1CCE99C3-4AC7-28CD-0697-248791CE34D2}"/>
          </ac:picMkLst>
        </pc:picChg>
        <pc:picChg chg="add del mod">
          <ac:chgData name="Oswaldo David Quezada Montalvo" userId="d262dea1-f05b-4e16-9e0f-de099cfe3f38" providerId="ADAL" clId="{F903E05F-EBFC-489F-8C83-07F92F6444B7}" dt="2024-01-19T18:43:32.450" v="2073" actId="478"/>
          <ac:picMkLst>
            <pc:docMk/>
            <pc:sldMk cId="850802745" sldId="259"/>
            <ac:picMk id="5" creationId="{013E2DCE-9533-51AC-185D-8F2D9186BD60}"/>
          </ac:picMkLst>
        </pc:picChg>
        <pc:picChg chg="add del mod">
          <ac:chgData name="Oswaldo David Quezada Montalvo" userId="d262dea1-f05b-4e16-9e0f-de099cfe3f38" providerId="ADAL" clId="{F903E05F-EBFC-489F-8C83-07F92F6444B7}" dt="2024-01-19T16:43:40.220" v="1901" actId="478"/>
          <ac:picMkLst>
            <pc:docMk/>
            <pc:sldMk cId="850802745" sldId="259"/>
            <ac:picMk id="8" creationId="{82D2D7DA-9743-3081-133E-8103DE332514}"/>
          </ac:picMkLst>
        </pc:picChg>
        <pc:picChg chg="add del mod">
          <ac:chgData name="Oswaldo David Quezada Montalvo" userId="d262dea1-f05b-4e16-9e0f-de099cfe3f38" providerId="ADAL" clId="{F903E05F-EBFC-489F-8C83-07F92F6444B7}" dt="2024-01-19T18:43:30.872" v="2072" actId="478"/>
          <ac:picMkLst>
            <pc:docMk/>
            <pc:sldMk cId="850802745" sldId="259"/>
            <ac:picMk id="11" creationId="{E68B548D-0E3D-BBB8-A0FB-C8EE6FBE5D05}"/>
          </ac:picMkLst>
        </pc:picChg>
        <pc:picChg chg="add mod ord">
          <ac:chgData name="Oswaldo David Quezada Montalvo" userId="d262dea1-f05b-4e16-9e0f-de099cfe3f38" providerId="ADAL" clId="{F903E05F-EBFC-489F-8C83-07F92F6444B7}" dt="2024-01-19T19:38:40.243" v="2911" actId="1076"/>
          <ac:picMkLst>
            <pc:docMk/>
            <pc:sldMk cId="850802745" sldId="259"/>
            <ac:picMk id="14" creationId="{319785DF-6F37-A6AC-F0C2-39A84BE297DA}"/>
          </ac:picMkLst>
        </pc:picChg>
        <pc:picChg chg="add del mod modCrop">
          <ac:chgData name="Oswaldo David Quezada Montalvo" userId="d262dea1-f05b-4e16-9e0f-de099cfe3f38" providerId="ADAL" clId="{F903E05F-EBFC-489F-8C83-07F92F6444B7}" dt="2024-01-19T19:51:58.450" v="3290" actId="21"/>
          <ac:picMkLst>
            <pc:docMk/>
            <pc:sldMk cId="850802745" sldId="259"/>
            <ac:picMk id="16" creationId="{72D7F599-9D51-FDA2-2614-683DFC4ABC21}"/>
          </ac:picMkLst>
        </pc:picChg>
        <pc:picChg chg="add del mod">
          <ac:chgData name="Oswaldo David Quezada Montalvo" userId="d262dea1-f05b-4e16-9e0f-de099cfe3f38" providerId="ADAL" clId="{F903E05F-EBFC-489F-8C83-07F92F6444B7}" dt="2024-01-19T19:26:43.957" v="2869" actId="478"/>
          <ac:picMkLst>
            <pc:docMk/>
            <pc:sldMk cId="850802745" sldId="259"/>
            <ac:picMk id="17" creationId="{EBEA1070-62F1-C6A4-C8B0-34749425214B}"/>
          </ac:picMkLst>
        </pc:picChg>
        <pc:picChg chg="add del mod">
          <ac:chgData name="Oswaldo David Quezada Montalvo" userId="d262dea1-f05b-4e16-9e0f-de099cfe3f38" providerId="ADAL" clId="{F903E05F-EBFC-489F-8C83-07F92F6444B7}" dt="2024-01-19T19:26:42.280" v="2868" actId="478"/>
          <ac:picMkLst>
            <pc:docMk/>
            <pc:sldMk cId="850802745" sldId="259"/>
            <ac:picMk id="19" creationId="{57C84A9E-7647-CED5-82D4-D5F07B164CA4}"/>
          </ac:picMkLst>
        </pc:picChg>
        <pc:picChg chg="add mod">
          <ac:chgData name="Oswaldo David Quezada Montalvo" userId="d262dea1-f05b-4e16-9e0f-de099cfe3f38" providerId="ADAL" clId="{F903E05F-EBFC-489F-8C83-07F92F6444B7}" dt="2024-01-19T19:31:24.627" v="2886"/>
          <ac:picMkLst>
            <pc:docMk/>
            <pc:sldMk cId="850802745" sldId="259"/>
            <ac:picMk id="20" creationId="{AF9195A2-4C77-700D-D1F5-35F8E4105158}"/>
          </ac:picMkLst>
        </pc:picChg>
      </pc:sldChg>
      <pc:sldChg chg="modSp new del mod">
        <pc:chgData name="Oswaldo David Quezada Montalvo" userId="d262dea1-f05b-4e16-9e0f-de099cfe3f38" providerId="ADAL" clId="{F903E05F-EBFC-489F-8C83-07F92F6444B7}" dt="2024-01-18T01:26:15.457" v="62" actId="47"/>
        <pc:sldMkLst>
          <pc:docMk/>
          <pc:sldMk cId="4092438680" sldId="259"/>
        </pc:sldMkLst>
        <pc:spChg chg="mod">
          <ac:chgData name="Oswaldo David Quezada Montalvo" userId="d262dea1-f05b-4e16-9e0f-de099cfe3f38" providerId="ADAL" clId="{F903E05F-EBFC-489F-8C83-07F92F6444B7}" dt="2024-01-18T01:26:02.065" v="61" actId="20577"/>
          <ac:spMkLst>
            <pc:docMk/>
            <pc:sldMk cId="4092438680" sldId="259"/>
            <ac:spMk id="2" creationId="{7EFBE59A-D08A-9688-A658-BDA35C908CCA}"/>
          </ac:spMkLst>
        </pc:spChg>
      </pc:sldChg>
      <pc:sldChg chg="new del">
        <pc:chgData name="Oswaldo David Quezada Montalvo" userId="d262dea1-f05b-4e16-9e0f-de099cfe3f38" providerId="ADAL" clId="{F903E05F-EBFC-489F-8C83-07F92F6444B7}" dt="2024-01-18T01:26:15.457" v="62" actId="47"/>
        <pc:sldMkLst>
          <pc:docMk/>
          <pc:sldMk cId="2032959946" sldId="260"/>
        </pc:sldMkLst>
      </pc:sldChg>
      <pc:sldChg chg="addSp delSp modSp new mod ord">
        <pc:chgData name="Oswaldo David Quezada Montalvo" userId="d262dea1-f05b-4e16-9e0f-de099cfe3f38" providerId="ADAL" clId="{F903E05F-EBFC-489F-8C83-07F92F6444B7}" dt="2024-01-19T20:48:34.258" v="3502"/>
        <pc:sldMkLst>
          <pc:docMk/>
          <pc:sldMk cId="2722047867" sldId="260"/>
        </pc:sldMkLst>
        <pc:spChg chg="mod">
          <ac:chgData name="Oswaldo David Quezada Montalvo" userId="d262dea1-f05b-4e16-9e0f-de099cfe3f38" providerId="ADAL" clId="{F903E05F-EBFC-489F-8C83-07F92F6444B7}" dt="2024-01-19T19:56:12.119" v="3331" actId="208"/>
          <ac:spMkLst>
            <pc:docMk/>
            <pc:sldMk cId="2722047867" sldId="260"/>
            <ac:spMk id="2" creationId="{64CF21D0-FB4E-F01D-24E2-EF7ACA202BD7}"/>
          </ac:spMkLst>
        </pc:spChg>
        <pc:spChg chg="add del">
          <ac:chgData name="Oswaldo David Quezada Montalvo" userId="d262dea1-f05b-4e16-9e0f-de099cfe3f38" providerId="ADAL" clId="{F903E05F-EBFC-489F-8C83-07F92F6444B7}" dt="2024-01-18T03:14:48.215" v="549"/>
          <ac:spMkLst>
            <pc:docMk/>
            <pc:sldMk cId="2722047867" sldId="260"/>
            <ac:spMk id="3" creationId="{83CC5CAC-EA1A-4508-EF28-8A1154DFDB4F}"/>
          </ac:spMkLst>
        </pc:spChg>
        <pc:spChg chg="add del mod">
          <ac:chgData name="Oswaldo David Quezada Montalvo" userId="d262dea1-f05b-4e16-9e0f-de099cfe3f38" providerId="ADAL" clId="{F903E05F-EBFC-489F-8C83-07F92F6444B7}" dt="2024-01-18T03:08:34.584" v="546" actId="478"/>
          <ac:spMkLst>
            <pc:docMk/>
            <pc:sldMk cId="2722047867" sldId="260"/>
            <ac:spMk id="5" creationId="{AAF4FEE5-1D20-E0F2-A3F2-358DBBAD9C48}"/>
          </ac:spMkLst>
        </pc:spChg>
        <pc:spChg chg="add del mod">
          <ac:chgData name="Oswaldo David Quezada Montalvo" userId="d262dea1-f05b-4e16-9e0f-de099cfe3f38" providerId="ADAL" clId="{F903E05F-EBFC-489F-8C83-07F92F6444B7}" dt="2024-01-18T03:25:32.125" v="577" actId="478"/>
          <ac:spMkLst>
            <pc:docMk/>
            <pc:sldMk cId="2722047867" sldId="260"/>
            <ac:spMk id="12" creationId="{E7FBBB5E-DC8C-B2CB-9B85-5B3B0C4FEADF}"/>
          </ac:spMkLst>
        </pc:spChg>
        <pc:spChg chg="add del mod">
          <ac:chgData name="Oswaldo David Quezada Montalvo" userId="d262dea1-f05b-4e16-9e0f-de099cfe3f38" providerId="ADAL" clId="{F903E05F-EBFC-489F-8C83-07F92F6444B7}" dt="2024-01-18T03:27:11.534" v="582"/>
          <ac:spMkLst>
            <pc:docMk/>
            <pc:sldMk cId="2722047867" sldId="260"/>
            <ac:spMk id="15" creationId="{926893C9-6B4E-B686-CB43-C07A79F2079F}"/>
          </ac:spMkLst>
        </pc:spChg>
        <pc:spChg chg="add del mod">
          <ac:chgData name="Oswaldo David Quezada Montalvo" userId="d262dea1-f05b-4e16-9e0f-de099cfe3f38" providerId="ADAL" clId="{F903E05F-EBFC-489F-8C83-07F92F6444B7}" dt="2024-01-18T03:27:19.844" v="586"/>
          <ac:spMkLst>
            <pc:docMk/>
            <pc:sldMk cId="2722047867" sldId="260"/>
            <ac:spMk id="18" creationId="{C24BDC7C-E8AF-D793-1B30-3BBDC260945D}"/>
          </ac:spMkLst>
        </pc:spChg>
        <pc:grpChg chg="add del mod">
          <ac:chgData name="Oswaldo David Quezada Montalvo" userId="d262dea1-f05b-4e16-9e0f-de099cfe3f38" providerId="ADAL" clId="{F903E05F-EBFC-489F-8C83-07F92F6444B7}" dt="2024-01-19T15:27:21.261" v="1873" actId="165"/>
          <ac:grpSpMkLst>
            <pc:docMk/>
            <pc:sldMk cId="2722047867" sldId="260"/>
            <ac:grpSpMk id="6" creationId="{62D7AD15-8AB5-D883-2AC5-3D91D98F8789}"/>
          </ac:grpSpMkLst>
        </pc:grpChg>
        <pc:grpChg chg="add mod">
          <ac:chgData name="Oswaldo David Quezada Montalvo" userId="d262dea1-f05b-4e16-9e0f-de099cfe3f38" providerId="ADAL" clId="{F903E05F-EBFC-489F-8C83-07F92F6444B7}" dt="2024-01-19T19:20:00.999" v="2850" actId="1076"/>
          <ac:grpSpMkLst>
            <pc:docMk/>
            <pc:sldMk cId="2722047867" sldId="260"/>
            <ac:grpSpMk id="9" creationId="{36A3F665-CC9A-5635-FC1F-C63C0540820F}"/>
          </ac:grpSpMkLst>
        </pc:grpChg>
        <pc:grpChg chg="add mod">
          <ac:chgData name="Oswaldo David Quezada Montalvo" userId="d262dea1-f05b-4e16-9e0f-de099cfe3f38" providerId="ADAL" clId="{F903E05F-EBFC-489F-8C83-07F92F6444B7}" dt="2024-01-19T17:27:26.876" v="2044" actId="1076"/>
          <ac:grpSpMkLst>
            <pc:docMk/>
            <pc:sldMk cId="2722047867" sldId="260"/>
            <ac:grpSpMk id="10" creationId="{31D91B02-6C65-E0A9-3FBF-2BE6FDC43D2F}"/>
          </ac:grpSpMkLst>
        </pc:grpChg>
        <pc:graphicFrameChg chg="add mod">
          <ac:chgData name="Oswaldo David Quezada Montalvo" userId="d262dea1-f05b-4e16-9e0f-de099cfe3f38" providerId="ADAL" clId="{F903E05F-EBFC-489F-8C83-07F92F6444B7}" dt="2024-01-18T03:14:39.869" v="548"/>
          <ac:graphicFrameMkLst>
            <pc:docMk/>
            <pc:sldMk cId="2722047867" sldId="260"/>
            <ac:graphicFrameMk id="6" creationId="{C6AA4E9C-1CD1-76F9-507B-D1953C72F792}"/>
          </ac:graphicFrameMkLst>
        </pc:graphicFrameChg>
        <pc:graphicFrameChg chg="add del mod modGraphic">
          <ac:chgData name="Oswaldo David Quezada Montalvo" userId="d262dea1-f05b-4e16-9e0f-de099cfe3f38" providerId="ADAL" clId="{F903E05F-EBFC-489F-8C83-07F92F6444B7}" dt="2024-01-18T03:27:06.016" v="581" actId="478"/>
          <ac:graphicFrameMkLst>
            <pc:docMk/>
            <pc:sldMk cId="2722047867" sldId="260"/>
            <ac:graphicFrameMk id="7" creationId="{CE9B5A02-C2E7-3E11-665B-CC62C2782DF7}"/>
          </ac:graphicFrameMkLst>
        </pc:graphicFrameChg>
        <pc:graphicFrameChg chg="add del mod modGraphic">
          <ac:chgData name="Oswaldo David Quezada Montalvo" userId="d262dea1-f05b-4e16-9e0f-de099cfe3f38" providerId="ADAL" clId="{F903E05F-EBFC-489F-8C83-07F92F6444B7}" dt="2024-01-18T03:27:03.391" v="580" actId="478"/>
          <ac:graphicFrameMkLst>
            <pc:docMk/>
            <pc:sldMk cId="2722047867" sldId="260"/>
            <ac:graphicFrameMk id="8" creationId="{D7EFD2BD-BE31-FC58-4002-C39C021D3F3B}"/>
          </ac:graphicFrameMkLst>
        </pc:graphicFrameChg>
        <pc:graphicFrameChg chg="add del mod modGraphic">
          <ac:chgData name="Oswaldo David Quezada Montalvo" userId="d262dea1-f05b-4e16-9e0f-de099cfe3f38" providerId="ADAL" clId="{F903E05F-EBFC-489F-8C83-07F92F6444B7}" dt="2024-01-18T03:27:03.391" v="580" actId="478"/>
          <ac:graphicFrameMkLst>
            <pc:docMk/>
            <pc:sldMk cId="2722047867" sldId="260"/>
            <ac:graphicFrameMk id="9" creationId="{E61501B4-0C87-26C8-811D-A9D687FF90C9}"/>
          </ac:graphicFrameMkLst>
        </pc:graphicFrameChg>
        <pc:graphicFrameChg chg="add del mod modGraphic">
          <ac:chgData name="Oswaldo David Quezada Montalvo" userId="d262dea1-f05b-4e16-9e0f-de099cfe3f38" providerId="ADAL" clId="{F903E05F-EBFC-489F-8C83-07F92F6444B7}" dt="2024-01-18T03:27:03.391" v="580" actId="478"/>
          <ac:graphicFrameMkLst>
            <pc:docMk/>
            <pc:sldMk cId="2722047867" sldId="260"/>
            <ac:graphicFrameMk id="10" creationId="{C632277B-71D8-0027-5A78-F4CCF795EA79}"/>
          </ac:graphicFrameMkLst>
        </pc:graphicFrameChg>
        <pc:graphicFrameChg chg="add mod modGraphic">
          <ac:chgData name="Oswaldo David Quezada Montalvo" userId="d262dea1-f05b-4e16-9e0f-de099cfe3f38" providerId="ADAL" clId="{F903E05F-EBFC-489F-8C83-07F92F6444B7}" dt="2024-01-19T17:24:28.688" v="2004" actId="1076"/>
          <ac:graphicFrameMkLst>
            <pc:docMk/>
            <pc:sldMk cId="2722047867" sldId="260"/>
            <ac:graphicFrameMk id="12" creationId="{8DEF90B3-293B-23ED-672E-87CE8D472100}"/>
          </ac:graphicFrameMkLst>
        </pc:graphicFrameChg>
        <pc:graphicFrameChg chg="add mod modGraphic">
          <ac:chgData name="Oswaldo David Quezada Montalvo" userId="d262dea1-f05b-4e16-9e0f-de099cfe3f38" providerId="ADAL" clId="{F903E05F-EBFC-489F-8C83-07F92F6444B7}" dt="2024-01-19T19:36:45.983" v="2898" actId="1076"/>
          <ac:graphicFrameMkLst>
            <pc:docMk/>
            <pc:sldMk cId="2722047867" sldId="260"/>
            <ac:graphicFrameMk id="13" creationId="{86EB56AA-ABD1-F52D-173D-D794947D33CA}"/>
          </ac:graphicFrameMkLst>
        </pc:graphicFrameChg>
        <pc:graphicFrameChg chg="add del mod">
          <ac:chgData name="Oswaldo David Quezada Montalvo" userId="d262dea1-f05b-4e16-9e0f-de099cfe3f38" providerId="ADAL" clId="{F903E05F-EBFC-489F-8C83-07F92F6444B7}" dt="2024-01-18T03:27:03.391" v="580" actId="478"/>
          <ac:graphicFrameMkLst>
            <pc:docMk/>
            <pc:sldMk cId="2722047867" sldId="260"/>
            <ac:graphicFrameMk id="13" creationId="{A30B23FB-B609-A907-06A0-E16CA7B77619}"/>
          </ac:graphicFrameMkLst>
        </pc:graphicFrameChg>
        <pc:graphicFrameChg chg="add mod modGraphic">
          <ac:chgData name="Oswaldo David Quezada Montalvo" userId="d262dea1-f05b-4e16-9e0f-de099cfe3f38" providerId="ADAL" clId="{F903E05F-EBFC-489F-8C83-07F92F6444B7}" dt="2024-01-19T19:36:45.983" v="2898" actId="1076"/>
          <ac:graphicFrameMkLst>
            <pc:docMk/>
            <pc:sldMk cId="2722047867" sldId="260"/>
            <ac:graphicFrameMk id="15" creationId="{74A4CDD4-E790-DE3B-3931-6E8432ABF086}"/>
          </ac:graphicFrameMkLst>
        </pc:graphicFrameChg>
        <pc:graphicFrameChg chg="add mod modGraphic">
          <ac:chgData name="Oswaldo David Quezada Montalvo" userId="d262dea1-f05b-4e16-9e0f-de099cfe3f38" providerId="ADAL" clId="{F903E05F-EBFC-489F-8C83-07F92F6444B7}" dt="2024-01-19T19:36:45.983" v="2898" actId="1076"/>
          <ac:graphicFrameMkLst>
            <pc:docMk/>
            <pc:sldMk cId="2722047867" sldId="260"/>
            <ac:graphicFrameMk id="16" creationId="{77E7648B-686E-A651-BA16-D64AC3CAEA6C}"/>
          </ac:graphicFrameMkLst>
        </pc:graphicFrameChg>
        <pc:graphicFrameChg chg="add del mod">
          <ac:chgData name="Oswaldo David Quezada Montalvo" userId="d262dea1-f05b-4e16-9e0f-de099cfe3f38" providerId="ADAL" clId="{F903E05F-EBFC-489F-8C83-07F92F6444B7}" dt="2024-01-18T03:27:16.549" v="585" actId="478"/>
          <ac:graphicFrameMkLst>
            <pc:docMk/>
            <pc:sldMk cId="2722047867" sldId="260"/>
            <ac:graphicFrameMk id="16" creationId="{B342D8CF-265A-8FAE-6A7F-0E6C8C837E31}"/>
          </ac:graphicFrameMkLst>
        </pc:graphicFrameChg>
        <pc:graphicFrameChg chg="add mod">
          <ac:chgData name="Oswaldo David Quezada Montalvo" userId="d262dea1-f05b-4e16-9e0f-de099cfe3f38" providerId="ADAL" clId="{F903E05F-EBFC-489F-8C83-07F92F6444B7}" dt="2024-01-18T03:30:49.425" v="601" actId="1076"/>
          <ac:graphicFrameMkLst>
            <pc:docMk/>
            <pc:sldMk cId="2722047867" sldId="260"/>
            <ac:graphicFrameMk id="19" creationId="{0FA8BA25-5191-988C-2329-C7A80E7AC82A}"/>
          </ac:graphicFrameMkLst>
        </pc:graphicFrameChg>
        <pc:graphicFrameChg chg="add mod">
          <ac:chgData name="Oswaldo David Quezada Montalvo" userId="d262dea1-f05b-4e16-9e0f-de099cfe3f38" providerId="ADAL" clId="{F903E05F-EBFC-489F-8C83-07F92F6444B7}" dt="2024-01-18T03:27:27.405" v="588"/>
          <ac:graphicFrameMkLst>
            <pc:docMk/>
            <pc:sldMk cId="2722047867" sldId="260"/>
            <ac:graphicFrameMk id="20" creationId="{4E661FAC-89F8-D2A3-2E9B-F4D275A5E48A}"/>
          </ac:graphicFrameMkLst>
        </pc:graphicFrameChg>
        <pc:graphicFrameChg chg="add mod">
          <ac:chgData name="Oswaldo David Quezada Montalvo" userId="d262dea1-f05b-4e16-9e0f-de099cfe3f38" providerId="ADAL" clId="{F903E05F-EBFC-489F-8C83-07F92F6444B7}" dt="2024-01-18T03:30:53.264" v="602" actId="1076"/>
          <ac:graphicFrameMkLst>
            <pc:docMk/>
            <pc:sldMk cId="2722047867" sldId="260"/>
            <ac:graphicFrameMk id="21" creationId="{EE56DACF-AFB4-8A71-D17D-7E1C76C025AB}"/>
          </ac:graphicFrameMkLst>
        </pc:graphicFrameChg>
        <pc:graphicFrameChg chg="add mod">
          <ac:chgData name="Oswaldo David Quezada Montalvo" userId="d262dea1-f05b-4e16-9e0f-de099cfe3f38" providerId="ADAL" clId="{F903E05F-EBFC-489F-8C83-07F92F6444B7}" dt="2024-01-18T03:30:56.250" v="603" actId="1076"/>
          <ac:graphicFrameMkLst>
            <pc:docMk/>
            <pc:sldMk cId="2722047867" sldId="260"/>
            <ac:graphicFrameMk id="22" creationId="{9F34C086-135A-E885-8586-F15405AE7F44}"/>
          </ac:graphicFrameMkLst>
        </pc:graphicFrameChg>
        <pc:graphicFrameChg chg="add mod modGraphic">
          <ac:chgData name="Oswaldo David Quezada Montalvo" userId="d262dea1-f05b-4e16-9e0f-de099cfe3f38" providerId="ADAL" clId="{F903E05F-EBFC-489F-8C83-07F92F6444B7}" dt="2024-01-18T03:30:43.395" v="600" actId="14100"/>
          <ac:graphicFrameMkLst>
            <pc:docMk/>
            <pc:sldMk cId="2722047867" sldId="260"/>
            <ac:graphicFrameMk id="23" creationId="{1FA5A6D6-94F8-1148-00C3-824312F067E6}"/>
          </ac:graphicFrameMkLst>
        </pc:graphicFrameChg>
        <pc:picChg chg="add mod topLvl">
          <ac:chgData name="Oswaldo David Quezada Montalvo" userId="d262dea1-f05b-4e16-9e0f-de099cfe3f38" providerId="ADAL" clId="{F903E05F-EBFC-489F-8C83-07F92F6444B7}" dt="2024-01-19T17:27:26.876" v="2044" actId="1076"/>
          <ac:picMkLst>
            <pc:docMk/>
            <pc:sldMk cId="2722047867" sldId="260"/>
            <ac:picMk id="4" creationId="{2FEC712C-5439-7C1E-69C2-FAC7B3450E6D}"/>
          </ac:picMkLst>
        </pc:picChg>
        <pc:picChg chg="del mod">
          <ac:chgData name="Oswaldo David Quezada Montalvo" userId="d262dea1-f05b-4e16-9e0f-de099cfe3f38" providerId="ADAL" clId="{F903E05F-EBFC-489F-8C83-07F92F6444B7}" dt="2024-01-19T17:24:08.192" v="2000" actId="478"/>
          <ac:picMkLst>
            <pc:docMk/>
            <pc:sldMk cId="2722047867" sldId="260"/>
            <ac:picMk id="5" creationId="{F6C1012B-88C1-663C-9AB8-55D711644DC1}"/>
          </ac:picMkLst>
        </pc:picChg>
        <pc:picChg chg="add mod">
          <ac:chgData name="Oswaldo David Quezada Montalvo" userId="d262dea1-f05b-4e16-9e0f-de099cfe3f38" providerId="ADAL" clId="{F903E05F-EBFC-489F-8C83-07F92F6444B7}" dt="2024-01-19T19:20:00.999" v="2850" actId="1076"/>
          <ac:picMkLst>
            <pc:docMk/>
            <pc:sldMk cId="2722047867" sldId="260"/>
            <ac:picMk id="8" creationId="{347AB5BF-F686-EC6A-C0A7-2B50E4D136AB}"/>
          </ac:picMkLst>
        </pc:picChg>
        <pc:picChg chg="add mod">
          <ac:chgData name="Oswaldo David Quezada Montalvo" userId="d262dea1-f05b-4e16-9e0f-de099cfe3f38" providerId="ADAL" clId="{F903E05F-EBFC-489F-8C83-07F92F6444B7}" dt="2024-01-19T19:36:45.983" v="2898" actId="1076"/>
          <ac:picMkLst>
            <pc:docMk/>
            <pc:sldMk cId="2722047867" sldId="260"/>
            <ac:picMk id="17" creationId="{F7A5AD77-A53D-983F-4E49-9ACF181AD42E}"/>
          </ac:picMkLst>
        </pc:picChg>
        <pc:picChg chg="add mod">
          <ac:chgData name="Oswaldo David Quezada Montalvo" userId="d262dea1-f05b-4e16-9e0f-de099cfe3f38" providerId="ADAL" clId="{F903E05F-EBFC-489F-8C83-07F92F6444B7}" dt="2024-01-19T19:36:45.983" v="2898" actId="1076"/>
          <ac:picMkLst>
            <pc:docMk/>
            <pc:sldMk cId="2722047867" sldId="260"/>
            <ac:picMk id="18" creationId="{3A0575FB-54C7-5C3B-C0BD-FD58DB56CCE0}"/>
          </ac:picMkLst>
        </pc:picChg>
        <pc:picChg chg="add mod">
          <ac:chgData name="Oswaldo David Quezada Montalvo" userId="d262dea1-f05b-4e16-9e0f-de099cfe3f38" providerId="ADAL" clId="{F903E05F-EBFC-489F-8C83-07F92F6444B7}" dt="2024-01-19T19:36:45.983" v="2898" actId="1076"/>
          <ac:picMkLst>
            <pc:docMk/>
            <pc:sldMk cId="2722047867" sldId="260"/>
            <ac:picMk id="19" creationId="{C2130C71-F533-0D35-B09D-181D4EE6528C}"/>
          </ac:picMkLst>
        </pc:picChg>
        <pc:picChg chg="add del mod">
          <ac:chgData name="Oswaldo David Quezada Montalvo" userId="d262dea1-f05b-4e16-9e0f-de099cfe3f38" providerId="ADAL" clId="{F903E05F-EBFC-489F-8C83-07F92F6444B7}" dt="2024-01-19T19:31:02.510" v="2878" actId="478"/>
          <ac:picMkLst>
            <pc:docMk/>
            <pc:sldMk cId="2722047867" sldId="260"/>
            <ac:picMk id="20" creationId="{F56A18DD-D529-A834-27F3-CB95A309F074}"/>
          </ac:picMkLst>
        </pc:picChg>
        <pc:picChg chg="add mod">
          <ac:chgData name="Oswaldo David Quezada Montalvo" userId="d262dea1-f05b-4e16-9e0f-de099cfe3f38" providerId="ADAL" clId="{F903E05F-EBFC-489F-8C83-07F92F6444B7}" dt="2024-01-19T19:31:02.852" v="2879"/>
          <ac:picMkLst>
            <pc:docMk/>
            <pc:sldMk cId="2722047867" sldId="260"/>
            <ac:picMk id="21" creationId="{23D4E8E9-5D38-7A5A-9127-01CEFBFB7F9B}"/>
          </ac:picMkLst>
        </pc:picChg>
        <pc:picChg chg="add mod">
          <ac:chgData name="Oswaldo David Quezada Montalvo" userId="d262dea1-f05b-4e16-9e0f-de099cfe3f38" providerId="ADAL" clId="{F903E05F-EBFC-489F-8C83-07F92F6444B7}" dt="2024-01-18T23:16:38.153" v="656" actId="1038"/>
          <ac:picMkLst>
            <pc:docMk/>
            <pc:sldMk cId="2722047867" sldId="260"/>
            <ac:picMk id="25" creationId="{651938E3-8E3D-5C87-DA45-2034C951A5D6}"/>
          </ac:picMkLst>
        </pc:picChg>
        <pc:picChg chg="add mod">
          <ac:chgData name="Oswaldo David Quezada Montalvo" userId="d262dea1-f05b-4e16-9e0f-de099cfe3f38" providerId="ADAL" clId="{F903E05F-EBFC-489F-8C83-07F92F6444B7}" dt="2024-01-18T05:04:50.694" v="631" actId="1076"/>
          <ac:picMkLst>
            <pc:docMk/>
            <pc:sldMk cId="2722047867" sldId="260"/>
            <ac:picMk id="27" creationId="{FAE3A6EB-B10B-900C-183A-98A0F406556B}"/>
          </ac:picMkLst>
        </pc:picChg>
        <pc:picChg chg="add mod">
          <ac:chgData name="Oswaldo David Quezada Montalvo" userId="d262dea1-f05b-4e16-9e0f-de099cfe3f38" providerId="ADAL" clId="{F903E05F-EBFC-489F-8C83-07F92F6444B7}" dt="2024-01-18T23:16:46.472" v="670" actId="1038"/>
          <ac:picMkLst>
            <pc:docMk/>
            <pc:sldMk cId="2722047867" sldId="260"/>
            <ac:picMk id="29" creationId="{B73F61A8-498D-94EA-13FE-C6005976CC91}"/>
          </ac:picMkLst>
        </pc:picChg>
        <pc:picChg chg="add mod topLvl">
          <ac:chgData name="Oswaldo David Quezada Montalvo" userId="d262dea1-f05b-4e16-9e0f-de099cfe3f38" providerId="ADAL" clId="{F903E05F-EBFC-489F-8C83-07F92F6444B7}" dt="2024-01-19T17:27:26.876" v="2044" actId="1076"/>
          <ac:picMkLst>
            <pc:docMk/>
            <pc:sldMk cId="2722047867" sldId="260"/>
            <ac:picMk id="1026" creationId="{0A8698CD-1E75-4AC2-0E8C-DC7A21946C79}"/>
          </ac:picMkLst>
        </pc:picChg>
        <pc:picChg chg="add mod">
          <ac:chgData name="Oswaldo David Quezada Montalvo" userId="d262dea1-f05b-4e16-9e0f-de099cfe3f38" providerId="ADAL" clId="{F903E05F-EBFC-489F-8C83-07F92F6444B7}" dt="2024-01-19T19:20:00.999" v="2850" actId="1076"/>
          <ac:picMkLst>
            <pc:docMk/>
            <pc:sldMk cId="2722047867" sldId="260"/>
            <ac:picMk id="1028" creationId="{48C91124-40A0-6F24-9D35-414640EBD70B}"/>
          </ac:picMkLst>
        </pc:picChg>
      </pc:sldChg>
      <pc:sldChg chg="new del">
        <pc:chgData name="Oswaldo David Quezada Montalvo" userId="d262dea1-f05b-4e16-9e0f-de099cfe3f38" providerId="ADAL" clId="{F903E05F-EBFC-489F-8C83-07F92F6444B7}" dt="2024-01-18T01:26:15.457" v="62" actId="47"/>
        <pc:sldMkLst>
          <pc:docMk/>
          <pc:sldMk cId="2098925872" sldId="261"/>
        </pc:sldMkLst>
      </pc:sldChg>
      <pc:sldChg chg="addSp delSp modSp add mod ord setBg">
        <pc:chgData name="Oswaldo David Quezada Montalvo" userId="d262dea1-f05b-4e16-9e0f-de099cfe3f38" providerId="ADAL" clId="{F903E05F-EBFC-489F-8C83-07F92F6444B7}" dt="2024-01-19T04:38:02.790" v="789" actId="113"/>
        <pc:sldMkLst>
          <pc:docMk/>
          <pc:sldMk cId="2507390695" sldId="261"/>
        </pc:sldMkLst>
        <pc:spChg chg="mod ord">
          <ac:chgData name="Oswaldo David Quezada Montalvo" userId="d262dea1-f05b-4e16-9e0f-de099cfe3f38" providerId="ADAL" clId="{F903E05F-EBFC-489F-8C83-07F92F6444B7}" dt="2024-01-19T04:38:02.790" v="789" actId="113"/>
          <ac:spMkLst>
            <pc:docMk/>
            <pc:sldMk cId="2507390695" sldId="261"/>
            <ac:spMk id="2" creationId="{64CF21D0-FB4E-F01D-24E2-EF7ACA202BD7}"/>
          </ac:spMkLst>
        </pc:spChg>
        <pc:spChg chg="del">
          <ac:chgData name="Oswaldo David Quezada Montalvo" userId="d262dea1-f05b-4e16-9e0f-de099cfe3f38" providerId="ADAL" clId="{F903E05F-EBFC-489F-8C83-07F92F6444B7}" dt="2024-01-18T02:12:35.488" v="395" actId="478"/>
          <ac:spMkLst>
            <pc:docMk/>
            <pc:sldMk cId="2507390695" sldId="261"/>
            <ac:spMk id="3" creationId="{83CC5CAC-EA1A-4508-EF28-8A1154DFDB4F}"/>
          </ac:spMkLst>
        </pc:spChg>
        <pc:spChg chg="add mod">
          <ac:chgData name="Oswaldo David Quezada Montalvo" userId="d262dea1-f05b-4e16-9e0f-de099cfe3f38" providerId="ADAL" clId="{F903E05F-EBFC-489F-8C83-07F92F6444B7}" dt="2024-01-19T04:21:17.490" v="781" actId="207"/>
          <ac:spMkLst>
            <pc:docMk/>
            <pc:sldMk cId="2507390695" sldId="261"/>
            <ac:spMk id="3" creationId="{D6F0003F-71E0-8230-DB65-69BCE7B239A4}"/>
          </ac:spMkLst>
        </pc:spChg>
        <pc:spChg chg="add">
          <ac:chgData name="Oswaldo David Quezada Montalvo" userId="d262dea1-f05b-4e16-9e0f-de099cfe3f38" providerId="ADAL" clId="{F903E05F-EBFC-489F-8C83-07F92F6444B7}" dt="2024-01-19T04:18:27.742" v="719" actId="26606"/>
          <ac:spMkLst>
            <pc:docMk/>
            <pc:sldMk cId="2507390695" sldId="261"/>
            <ac:spMk id="1037" creationId="{D48D9584-D2FD-48CE-9E17-4E250B743B5F}"/>
          </ac:spMkLst>
        </pc:spChg>
        <pc:spChg chg="add">
          <ac:chgData name="Oswaldo David Quezada Montalvo" userId="d262dea1-f05b-4e16-9e0f-de099cfe3f38" providerId="ADAL" clId="{F903E05F-EBFC-489F-8C83-07F92F6444B7}" dt="2024-01-19T04:18:27.742" v="719" actId="26606"/>
          <ac:spMkLst>
            <pc:docMk/>
            <pc:sldMk cId="2507390695" sldId="261"/>
            <ac:spMk id="1039" creationId="{CA17DEF4-6C5D-41C6-8D93-5C7CFD7ADA5E}"/>
          </ac:spMkLst>
        </pc:spChg>
        <pc:spChg chg="add">
          <ac:chgData name="Oswaldo David Quezada Montalvo" userId="d262dea1-f05b-4e16-9e0f-de099cfe3f38" providerId="ADAL" clId="{F903E05F-EBFC-489F-8C83-07F92F6444B7}" dt="2024-01-19T04:18:27.742" v="719" actId="26606"/>
          <ac:spMkLst>
            <pc:docMk/>
            <pc:sldMk cId="2507390695" sldId="261"/>
            <ac:spMk id="1041" creationId="{22BBC5A3-5C8C-4FB9-AEFF-8778D2C98D29}"/>
          </ac:spMkLst>
        </pc:spChg>
        <pc:spChg chg="add">
          <ac:chgData name="Oswaldo David Quezada Montalvo" userId="d262dea1-f05b-4e16-9e0f-de099cfe3f38" providerId="ADAL" clId="{F903E05F-EBFC-489F-8C83-07F92F6444B7}" dt="2024-01-19T04:18:27.742" v="719" actId="26606"/>
          <ac:spMkLst>
            <pc:docMk/>
            <pc:sldMk cId="2507390695" sldId="261"/>
            <ac:spMk id="1043" creationId="{3BB917E8-D696-4787-96D6-521A9C42F9A5}"/>
          </ac:spMkLst>
        </pc:spChg>
        <pc:spChg chg="add">
          <ac:chgData name="Oswaldo David Quezada Montalvo" userId="d262dea1-f05b-4e16-9e0f-de099cfe3f38" providerId="ADAL" clId="{F903E05F-EBFC-489F-8C83-07F92F6444B7}" dt="2024-01-19T04:18:27.742" v="719" actId="26606"/>
          <ac:spMkLst>
            <pc:docMk/>
            <pc:sldMk cId="2507390695" sldId="261"/>
            <ac:spMk id="1045" creationId="{39F4C545-E278-42ED-9B78-2EBA464444A3}"/>
          </ac:spMkLst>
        </pc:spChg>
        <pc:picChg chg="add del mod">
          <ac:chgData name="Oswaldo David Quezada Montalvo" userId="d262dea1-f05b-4e16-9e0f-de099cfe3f38" providerId="ADAL" clId="{F903E05F-EBFC-489F-8C83-07F92F6444B7}" dt="2024-01-19T02:40:30.117" v="691" actId="478"/>
          <ac:picMkLst>
            <pc:docMk/>
            <pc:sldMk cId="2507390695" sldId="261"/>
            <ac:picMk id="5" creationId="{404C168E-0E77-5A1F-7C43-F07254F802CD}"/>
          </ac:picMkLst>
        </pc:picChg>
        <pc:picChg chg="add mod ord">
          <ac:chgData name="Oswaldo David Quezada Montalvo" userId="d262dea1-f05b-4e16-9e0f-de099cfe3f38" providerId="ADAL" clId="{F903E05F-EBFC-489F-8C83-07F92F6444B7}" dt="2024-01-19T04:18:27.742" v="719" actId="26606"/>
          <ac:picMkLst>
            <pc:docMk/>
            <pc:sldMk cId="2507390695" sldId="261"/>
            <ac:picMk id="1026" creationId="{B85FA15E-76BE-11ED-7753-E4BD11378188}"/>
          </ac:picMkLst>
        </pc:picChg>
        <pc:picChg chg="add mod">
          <ac:chgData name="Oswaldo David Quezada Montalvo" userId="d262dea1-f05b-4e16-9e0f-de099cfe3f38" providerId="ADAL" clId="{F903E05F-EBFC-489F-8C83-07F92F6444B7}" dt="2024-01-19T04:18:27.742" v="719" actId="26606"/>
          <ac:picMkLst>
            <pc:docMk/>
            <pc:sldMk cId="2507390695" sldId="261"/>
            <ac:picMk id="1028" creationId="{AEE3E4AE-BF22-A284-C0B4-BC2466FB1D38}"/>
          </ac:picMkLst>
        </pc:picChg>
        <pc:picChg chg="add mod ord">
          <ac:chgData name="Oswaldo David Quezada Montalvo" userId="d262dea1-f05b-4e16-9e0f-de099cfe3f38" providerId="ADAL" clId="{F903E05F-EBFC-489F-8C83-07F92F6444B7}" dt="2024-01-19T04:18:27.742" v="719" actId="26606"/>
          <ac:picMkLst>
            <pc:docMk/>
            <pc:sldMk cId="2507390695" sldId="261"/>
            <ac:picMk id="1030" creationId="{6A0FB415-8203-3DA8-480F-E6157A1524D3}"/>
          </ac:picMkLst>
        </pc:picChg>
        <pc:picChg chg="add mod">
          <ac:chgData name="Oswaldo David Quezada Montalvo" userId="d262dea1-f05b-4e16-9e0f-de099cfe3f38" providerId="ADAL" clId="{F903E05F-EBFC-489F-8C83-07F92F6444B7}" dt="2024-01-19T04:18:27.742" v="719" actId="26606"/>
          <ac:picMkLst>
            <pc:docMk/>
            <pc:sldMk cId="2507390695" sldId="261"/>
            <ac:picMk id="1032" creationId="{59CA821D-1D42-7EDB-3F8F-6820C1F9409E}"/>
          </ac:picMkLst>
        </pc:picChg>
      </pc:sldChg>
      <pc:sldChg chg="addSp delSp modSp add mod ord">
        <pc:chgData name="Oswaldo David Quezada Montalvo" userId="d262dea1-f05b-4e16-9e0f-de099cfe3f38" providerId="ADAL" clId="{F903E05F-EBFC-489F-8C83-07F92F6444B7}" dt="2024-01-19T20:48:37.504" v="3504"/>
        <pc:sldMkLst>
          <pc:docMk/>
          <pc:sldMk cId="992861681" sldId="262"/>
        </pc:sldMkLst>
        <pc:spChg chg="mod">
          <ac:chgData name="Oswaldo David Quezada Montalvo" userId="d262dea1-f05b-4e16-9e0f-de099cfe3f38" providerId="ADAL" clId="{F903E05F-EBFC-489F-8C83-07F92F6444B7}" dt="2024-01-19T15:16:29.672" v="1823" actId="20577"/>
          <ac:spMkLst>
            <pc:docMk/>
            <pc:sldMk cId="992861681" sldId="262"/>
            <ac:spMk id="2" creationId="{64CF21D0-FB4E-F01D-24E2-EF7ACA202BD7}"/>
          </ac:spMkLst>
        </pc:spChg>
        <pc:spChg chg="del">
          <ac:chgData name="Oswaldo David Quezada Montalvo" userId="d262dea1-f05b-4e16-9e0f-de099cfe3f38" providerId="ADAL" clId="{F903E05F-EBFC-489F-8C83-07F92F6444B7}" dt="2024-01-18T05:48:53.880" v="634" actId="478"/>
          <ac:spMkLst>
            <pc:docMk/>
            <pc:sldMk cId="992861681" sldId="262"/>
            <ac:spMk id="3" creationId="{83CC5CAC-EA1A-4508-EF28-8A1154DFDB4F}"/>
          </ac:spMkLst>
        </pc:spChg>
        <pc:picChg chg="mod">
          <ac:chgData name="Oswaldo David Quezada Montalvo" userId="d262dea1-f05b-4e16-9e0f-de099cfe3f38" providerId="ADAL" clId="{F903E05F-EBFC-489F-8C83-07F92F6444B7}" dt="2024-01-19T19:37:05.355" v="2899" actId="1076"/>
          <ac:picMkLst>
            <pc:docMk/>
            <pc:sldMk cId="992861681" sldId="262"/>
            <ac:picMk id="4" creationId="{FEDE5BA3-D35A-B51D-319A-2E75F08AC0D0}"/>
          </ac:picMkLst>
        </pc:picChg>
        <pc:picChg chg="add del mod">
          <ac:chgData name="Oswaldo David Quezada Montalvo" userId="d262dea1-f05b-4e16-9e0f-de099cfe3f38" providerId="ADAL" clId="{F903E05F-EBFC-489F-8C83-07F92F6444B7}" dt="2024-01-19T18:05:06.206" v="2052" actId="21"/>
          <ac:picMkLst>
            <pc:docMk/>
            <pc:sldMk cId="992861681" sldId="262"/>
            <ac:picMk id="5" creationId="{BDF2D0A0-7BE4-70BD-0539-8D7725C0B9A1}"/>
          </ac:picMkLst>
        </pc:picChg>
        <pc:picChg chg="add del mod">
          <ac:chgData name="Oswaldo David Quezada Montalvo" userId="d262dea1-f05b-4e16-9e0f-de099cfe3f38" providerId="ADAL" clId="{F903E05F-EBFC-489F-8C83-07F92F6444B7}" dt="2024-01-19T19:31:06.664" v="2880" actId="478"/>
          <ac:picMkLst>
            <pc:docMk/>
            <pc:sldMk cId="992861681" sldId="262"/>
            <ac:picMk id="6" creationId="{AE3DE7EC-77F8-138E-1CC8-BECC86E05317}"/>
          </ac:picMkLst>
        </pc:picChg>
        <pc:picChg chg="add mod">
          <ac:chgData name="Oswaldo David Quezada Montalvo" userId="d262dea1-f05b-4e16-9e0f-de099cfe3f38" providerId="ADAL" clId="{F903E05F-EBFC-489F-8C83-07F92F6444B7}" dt="2024-01-19T19:31:07.068" v="2881"/>
          <ac:picMkLst>
            <pc:docMk/>
            <pc:sldMk cId="992861681" sldId="262"/>
            <ac:picMk id="7" creationId="{03A1A718-8C90-657C-3D51-A93E1B30AA12}"/>
          </ac:picMkLst>
        </pc:picChg>
      </pc:sldChg>
      <pc:sldChg chg="modSp new del mod">
        <pc:chgData name="Oswaldo David Quezada Montalvo" userId="d262dea1-f05b-4e16-9e0f-de099cfe3f38" providerId="ADAL" clId="{F903E05F-EBFC-489F-8C83-07F92F6444B7}" dt="2024-01-18T01:52:11.399" v="394" actId="47"/>
        <pc:sldMkLst>
          <pc:docMk/>
          <pc:sldMk cId="1820959247" sldId="263"/>
        </pc:sldMkLst>
        <pc:spChg chg="mod">
          <ac:chgData name="Oswaldo David Quezada Montalvo" userId="d262dea1-f05b-4e16-9e0f-de099cfe3f38" providerId="ADAL" clId="{F903E05F-EBFC-489F-8C83-07F92F6444B7}" dt="2024-01-18T01:46:42.479" v="391" actId="20577"/>
          <ac:spMkLst>
            <pc:docMk/>
            <pc:sldMk cId="1820959247" sldId="263"/>
            <ac:spMk id="2" creationId="{FE256D31-1D10-5ED6-28CB-D8C75E95AE4E}"/>
          </ac:spMkLst>
        </pc:spChg>
      </pc:sldChg>
      <pc:sldChg chg="addSp delSp modSp new del mod">
        <pc:chgData name="Oswaldo David Quezada Montalvo" userId="d262dea1-f05b-4e16-9e0f-de099cfe3f38" providerId="ADAL" clId="{F903E05F-EBFC-489F-8C83-07F92F6444B7}" dt="2024-01-19T19:31:38.339" v="2892" actId="47"/>
        <pc:sldMkLst>
          <pc:docMk/>
          <pc:sldMk cId="4065975284" sldId="263"/>
        </pc:sldMkLst>
        <pc:spChg chg="del">
          <ac:chgData name="Oswaldo David Quezada Montalvo" userId="d262dea1-f05b-4e16-9e0f-de099cfe3f38" providerId="ADAL" clId="{F903E05F-EBFC-489F-8C83-07F92F6444B7}" dt="2024-01-18T04:27:08.651" v="608" actId="478"/>
          <ac:spMkLst>
            <pc:docMk/>
            <pc:sldMk cId="4065975284" sldId="263"/>
            <ac:spMk id="2" creationId="{047AEB06-AC68-E1F4-69EB-507CFAB8C92F}"/>
          </ac:spMkLst>
        </pc:spChg>
        <pc:spChg chg="del">
          <ac:chgData name="Oswaldo David Quezada Montalvo" userId="d262dea1-f05b-4e16-9e0f-de099cfe3f38" providerId="ADAL" clId="{F903E05F-EBFC-489F-8C83-07F92F6444B7}" dt="2024-01-18T04:27:06.865" v="607" actId="478"/>
          <ac:spMkLst>
            <pc:docMk/>
            <pc:sldMk cId="4065975284" sldId="263"/>
            <ac:spMk id="3" creationId="{5C468BE5-B551-372D-8E1F-A41337AA0945}"/>
          </ac:spMkLst>
        </pc:spChg>
        <pc:graphicFrameChg chg="mod">
          <ac:chgData name="Oswaldo David Quezada Montalvo" userId="d262dea1-f05b-4e16-9e0f-de099cfe3f38" providerId="ADAL" clId="{F903E05F-EBFC-489F-8C83-07F92F6444B7}" dt="2024-01-19T17:23:58.856" v="1999" actId="1076"/>
          <ac:graphicFrameMkLst>
            <pc:docMk/>
            <pc:sldMk cId="4065975284" sldId="263"/>
            <ac:graphicFrameMk id="3" creationId="{06A612E4-C55A-5B6D-B169-CB59B2814CC6}"/>
          </ac:graphicFrameMkLst>
        </pc:graphicFrameChg>
        <pc:picChg chg="add mod">
          <ac:chgData name="Oswaldo David Quezada Montalvo" userId="d262dea1-f05b-4e16-9e0f-de099cfe3f38" providerId="ADAL" clId="{F903E05F-EBFC-489F-8C83-07F92F6444B7}" dt="2024-01-19T17:23:56.373" v="1998" actId="1076"/>
          <ac:picMkLst>
            <pc:docMk/>
            <pc:sldMk cId="4065975284" sldId="263"/>
            <ac:picMk id="5" creationId="{A080E282-3435-B8A7-69BB-7C2F4B921BDB}"/>
          </ac:picMkLst>
        </pc:picChg>
        <pc:picChg chg="add mod">
          <ac:chgData name="Oswaldo David Quezada Montalvo" userId="d262dea1-f05b-4e16-9e0f-de099cfe3f38" providerId="ADAL" clId="{F903E05F-EBFC-489F-8C83-07F92F6444B7}" dt="2024-01-18T04:32:47.506" v="611" actId="1076"/>
          <ac:picMkLst>
            <pc:docMk/>
            <pc:sldMk cId="4065975284" sldId="263"/>
            <ac:picMk id="7" creationId="{B0AD9620-D650-BE2C-815C-91225582B069}"/>
          </ac:picMkLst>
        </pc:picChg>
        <pc:picChg chg="add mod">
          <ac:chgData name="Oswaldo David Quezada Montalvo" userId="d262dea1-f05b-4e16-9e0f-de099cfe3f38" providerId="ADAL" clId="{F903E05F-EBFC-489F-8C83-07F92F6444B7}" dt="2024-01-18T04:38:40.368" v="613" actId="1076"/>
          <ac:picMkLst>
            <pc:docMk/>
            <pc:sldMk cId="4065975284" sldId="263"/>
            <ac:picMk id="9" creationId="{973BEA15-5932-CC6B-B4E9-EA011FF212E1}"/>
          </ac:picMkLst>
        </pc:picChg>
        <pc:picChg chg="add mod">
          <ac:chgData name="Oswaldo David Quezada Montalvo" userId="d262dea1-f05b-4e16-9e0f-de099cfe3f38" providerId="ADAL" clId="{F903E05F-EBFC-489F-8C83-07F92F6444B7}" dt="2024-01-18T04:49:37.141" v="615" actId="1076"/>
          <ac:picMkLst>
            <pc:docMk/>
            <pc:sldMk cId="4065975284" sldId="263"/>
            <ac:picMk id="11" creationId="{FDAAFB53-6159-FC83-A9A4-C8472AB490FF}"/>
          </ac:picMkLst>
        </pc:picChg>
      </pc:sldChg>
      <pc:sldChg chg="addSp modSp del mod">
        <pc:chgData name="Oswaldo David Quezada Montalvo" userId="d262dea1-f05b-4e16-9e0f-de099cfe3f38" providerId="ADAL" clId="{F903E05F-EBFC-489F-8C83-07F92F6444B7}" dt="2024-01-18T05:48:49.508" v="633" actId="2696"/>
        <pc:sldMkLst>
          <pc:docMk/>
          <pc:sldMk cId="1842913498" sldId="264"/>
        </pc:sldMkLst>
        <pc:picChg chg="add mod">
          <ac:chgData name="Oswaldo David Quezada Montalvo" userId="d262dea1-f05b-4e16-9e0f-de099cfe3f38" providerId="ADAL" clId="{F903E05F-EBFC-489F-8C83-07F92F6444B7}" dt="2024-01-18T05:03:11.805" v="621" actId="1076"/>
          <ac:picMkLst>
            <pc:docMk/>
            <pc:sldMk cId="1842913498" sldId="264"/>
            <ac:picMk id="3" creationId="{BEAB0D47-1F2B-3FB2-EABC-17C461C90B43}"/>
          </ac:picMkLst>
        </pc:picChg>
      </pc:sldChg>
      <pc:sldChg chg="add del">
        <pc:chgData name="Oswaldo David Quezada Montalvo" userId="d262dea1-f05b-4e16-9e0f-de099cfe3f38" providerId="ADAL" clId="{F903E05F-EBFC-489F-8C83-07F92F6444B7}" dt="2024-01-18T05:49:09.774" v="640"/>
        <pc:sldMkLst>
          <pc:docMk/>
          <pc:sldMk cId="1975116617" sldId="264"/>
        </pc:sldMkLst>
      </pc:sldChg>
      <pc:sldChg chg="add del">
        <pc:chgData name="Oswaldo David Quezada Montalvo" userId="d262dea1-f05b-4e16-9e0f-de099cfe3f38" providerId="ADAL" clId="{F903E05F-EBFC-489F-8C83-07F92F6444B7}" dt="2024-01-18T05:49:00.840" v="638"/>
        <pc:sldMkLst>
          <pc:docMk/>
          <pc:sldMk cId="3149310648" sldId="264"/>
        </pc:sldMkLst>
      </pc:sldChg>
      <pc:sldChg chg="add del">
        <pc:chgData name="Oswaldo David Quezada Montalvo" userId="d262dea1-f05b-4e16-9e0f-de099cfe3f38" providerId="ADAL" clId="{F903E05F-EBFC-489F-8C83-07F92F6444B7}" dt="2024-01-18T05:48:57.874" v="636"/>
        <pc:sldMkLst>
          <pc:docMk/>
          <pc:sldMk cId="4294880013" sldId="264"/>
        </pc:sldMkLst>
      </pc:sldChg>
      <pc:sldChg chg="modSp del mod">
        <pc:chgData name="Oswaldo David Quezada Montalvo" userId="d262dea1-f05b-4e16-9e0f-de099cfe3f38" providerId="ADAL" clId="{F903E05F-EBFC-489F-8C83-07F92F6444B7}" dt="2024-01-19T19:31:37.748" v="2891" actId="47"/>
        <pc:sldMkLst>
          <pc:docMk/>
          <pc:sldMk cId="3560915528" sldId="265"/>
        </pc:sldMkLst>
        <pc:picChg chg="mod">
          <ac:chgData name="Oswaldo David Quezada Montalvo" userId="d262dea1-f05b-4e16-9e0f-de099cfe3f38" providerId="ADAL" clId="{F903E05F-EBFC-489F-8C83-07F92F6444B7}" dt="2024-01-18T04:49:45.824" v="617" actId="1076"/>
          <ac:picMkLst>
            <pc:docMk/>
            <pc:sldMk cId="3560915528" sldId="265"/>
            <ac:picMk id="7" creationId="{502A846E-A19C-1B01-C6FE-353CCB83E9E0}"/>
          </ac:picMkLst>
        </pc:picChg>
      </pc:sldChg>
      <pc:sldChg chg="modSp new del mod">
        <pc:chgData name="Oswaldo David Quezada Montalvo" userId="d262dea1-f05b-4e16-9e0f-de099cfe3f38" providerId="ADAL" clId="{F903E05F-EBFC-489F-8C83-07F92F6444B7}" dt="2024-01-19T02:40:18.110" v="689" actId="680"/>
        <pc:sldMkLst>
          <pc:docMk/>
          <pc:sldMk cId="1127923641" sldId="266"/>
        </pc:sldMkLst>
        <pc:spChg chg="mod">
          <ac:chgData name="Oswaldo David Quezada Montalvo" userId="d262dea1-f05b-4e16-9e0f-de099cfe3f38" providerId="ADAL" clId="{F903E05F-EBFC-489F-8C83-07F92F6444B7}" dt="2024-01-19T02:40:17.337" v="688" actId="20577"/>
          <ac:spMkLst>
            <pc:docMk/>
            <pc:sldMk cId="1127923641" sldId="266"/>
            <ac:spMk id="2" creationId="{DC58016D-3070-CD5B-A78F-719A8A648AE0}"/>
          </ac:spMkLst>
        </pc:spChg>
      </pc:sldChg>
      <pc:sldChg chg="addSp delSp modSp add mod">
        <pc:chgData name="Oswaldo David Quezada Montalvo" userId="d262dea1-f05b-4e16-9e0f-de099cfe3f38" providerId="ADAL" clId="{F903E05F-EBFC-489F-8C83-07F92F6444B7}" dt="2024-01-19T19:56:01.756" v="3330" actId="208"/>
        <pc:sldMkLst>
          <pc:docMk/>
          <pc:sldMk cId="3376396361" sldId="266"/>
        </pc:sldMkLst>
        <pc:spChg chg="mod">
          <ac:chgData name="Oswaldo David Quezada Montalvo" userId="d262dea1-f05b-4e16-9e0f-de099cfe3f38" providerId="ADAL" clId="{F903E05F-EBFC-489F-8C83-07F92F6444B7}" dt="2024-01-19T19:56:01.756" v="3330" actId="208"/>
          <ac:spMkLst>
            <pc:docMk/>
            <pc:sldMk cId="3376396361" sldId="266"/>
            <ac:spMk id="2" creationId="{64CF21D0-FB4E-F01D-24E2-EF7ACA202BD7}"/>
          </ac:spMkLst>
        </pc:spChg>
        <pc:picChg chg="add mod">
          <ac:chgData name="Oswaldo David Quezada Montalvo" userId="d262dea1-f05b-4e16-9e0f-de099cfe3f38" providerId="ADAL" clId="{F903E05F-EBFC-489F-8C83-07F92F6444B7}" dt="2024-01-19T19:36:21.165" v="2897" actId="1076"/>
          <ac:picMkLst>
            <pc:docMk/>
            <pc:sldMk cId="3376396361" sldId="266"/>
            <ac:picMk id="4" creationId="{3C658D12-D93D-2582-72D8-9167A7A45BF2}"/>
          </ac:picMkLst>
        </pc:picChg>
        <pc:picChg chg="del">
          <ac:chgData name="Oswaldo David Quezada Montalvo" userId="d262dea1-f05b-4e16-9e0f-de099cfe3f38" providerId="ADAL" clId="{F903E05F-EBFC-489F-8C83-07F92F6444B7}" dt="2024-01-19T04:36:41.361" v="784" actId="478"/>
          <ac:picMkLst>
            <pc:docMk/>
            <pc:sldMk cId="3376396361" sldId="266"/>
            <ac:picMk id="5" creationId="{404C168E-0E77-5A1F-7C43-F07254F802CD}"/>
          </ac:picMkLst>
        </pc:picChg>
        <pc:picChg chg="add del mod">
          <ac:chgData name="Oswaldo David Quezada Montalvo" userId="d262dea1-f05b-4e16-9e0f-de099cfe3f38" providerId="ADAL" clId="{F903E05F-EBFC-489F-8C83-07F92F6444B7}" dt="2024-01-19T17:10:15.061" v="1942" actId="478"/>
          <ac:picMkLst>
            <pc:docMk/>
            <pc:sldMk cId="3376396361" sldId="266"/>
            <ac:picMk id="5" creationId="{7CA62DBF-F8D9-BA69-DE97-590DA4CF4165}"/>
          </ac:picMkLst>
        </pc:picChg>
        <pc:picChg chg="add del mod">
          <ac:chgData name="Oswaldo David Quezada Montalvo" userId="d262dea1-f05b-4e16-9e0f-de099cfe3f38" providerId="ADAL" clId="{F903E05F-EBFC-489F-8C83-07F92F6444B7}" dt="2024-01-19T17:10:23.707" v="1945" actId="478"/>
          <ac:picMkLst>
            <pc:docMk/>
            <pc:sldMk cId="3376396361" sldId="266"/>
            <ac:picMk id="7" creationId="{82FE1FB4-1017-9537-0E76-20FA75D86BE3}"/>
          </ac:picMkLst>
        </pc:picChg>
        <pc:picChg chg="add mod">
          <ac:chgData name="Oswaldo David Quezada Montalvo" userId="d262dea1-f05b-4e16-9e0f-de099cfe3f38" providerId="ADAL" clId="{F903E05F-EBFC-489F-8C83-07F92F6444B7}" dt="2024-01-19T17:16:26" v="1975" actId="1076"/>
          <ac:picMkLst>
            <pc:docMk/>
            <pc:sldMk cId="3376396361" sldId="266"/>
            <ac:picMk id="10" creationId="{65FAB86F-A27A-6F2E-231D-A7DE5986BFD9}"/>
          </ac:picMkLst>
        </pc:picChg>
        <pc:picChg chg="add mod">
          <ac:chgData name="Oswaldo David Quezada Montalvo" userId="d262dea1-f05b-4e16-9e0f-de099cfe3f38" providerId="ADAL" clId="{F903E05F-EBFC-489F-8C83-07F92F6444B7}" dt="2024-01-19T17:16:28.813" v="1976" actId="1076"/>
          <ac:picMkLst>
            <pc:docMk/>
            <pc:sldMk cId="3376396361" sldId="266"/>
            <ac:picMk id="13" creationId="{BAD5A955-49C7-4723-EE3B-A484C327FD5E}"/>
          </ac:picMkLst>
        </pc:picChg>
        <pc:picChg chg="add del mod">
          <ac:chgData name="Oswaldo David Quezada Montalvo" userId="d262dea1-f05b-4e16-9e0f-de099cfe3f38" providerId="ADAL" clId="{F903E05F-EBFC-489F-8C83-07F92F6444B7}" dt="2024-01-19T19:30:44.542" v="2873" actId="478"/>
          <ac:picMkLst>
            <pc:docMk/>
            <pc:sldMk cId="3376396361" sldId="266"/>
            <ac:picMk id="14" creationId="{0ABC1046-7B15-ACAB-8F30-43B061CA1FA5}"/>
          </ac:picMkLst>
        </pc:picChg>
        <pc:picChg chg="add mod">
          <ac:chgData name="Oswaldo David Quezada Montalvo" userId="d262dea1-f05b-4e16-9e0f-de099cfe3f38" providerId="ADAL" clId="{F903E05F-EBFC-489F-8C83-07F92F6444B7}" dt="2024-01-19T19:30:52.697" v="2875" actId="1076"/>
          <ac:picMkLst>
            <pc:docMk/>
            <pc:sldMk cId="3376396361" sldId="266"/>
            <ac:picMk id="15" creationId="{195D717A-04F6-D047-0D34-2C75DA4AFE87}"/>
          </ac:picMkLst>
        </pc:picChg>
      </pc:sldChg>
      <pc:sldChg chg="addSp delSp modSp new mod setBg">
        <pc:chgData name="Oswaldo David Quezada Montalvo" userId="d262dea1-f05b-4e16-9e0f-de099cfe3f38" providerId="ADAL" clId="{F903E05F-EBFC-489F-8C83-07F92F6444B7}" dt="2024-01-19T19:20:25.955" v="2856"/>
        <pc:sldMkLst>
          <pc:docMk/>
          <pc:sldMk cId="1424845633" sldId="267"/>
        </pc:sldMkLst>
        <pc:spChg chg="del mod ord">
          <ac:chgData name="Oswaldo David Quezada Montalvo" userId="d262dea1-f05b-4e16-9e0f-de099cfe3f38" providerId="ADAL" clId="{F903E05F-EBFC-489F-8C83-07F92F6444B7}" dt="2024-01-19T04:47:42.907" v="825" actId="478"/>
          <ac:spMkLst>
            <pc:docMk/>
            <pc:sldMk cId="1424845633" sldId="267"/>
            <ac:spMk id="2" creationId="{BA150FA2-A8A7-0FC3-0F63-430A41737D64}"/>
          </ac:spMkLst>
        </pc:spChg>
        <pc:spChg chg="del">
          <ac:chgData name="Oswaldo David Quezada Montalvo" userId="d262dea1-f05b-4e16-9e0f-de099cfe3f38" providerId="ADAL" clId="{F903E05F-EBFC-489F-8C83-07F92F6444B7}" dt="2024-01-19T04:45:29.944" v="793" actId="478"/>
          <ac:spMkLst>
            <pc:docMk/>
            <pc:sldMk cId="1424845633" sldId="267"/>
            <ac:spMk id="3" creationId="{1BEAEAA2-A1BC-EF08-5B86-B28DA66267DC}"/>
          </ac:spMkLst>
        </pc:spChg>
        <pc:spChg chg="add mod">
          <ac:chgData name="Oswaldo David Quezada Montalvo" userId="d262dea1-f05b-4e16-9e0f-de099cfe3f38" providerId="ADAL" clId="{F903E05F-EBFC-489F-8C83-07F92F6444B7}" dt="2024-01-19T04:54:35.374" v="1114" actId="14100"/>
          <ac:spMkLst>
            <pc:docMk/>
            <pc:sldMk cId="1424845633" sldId="267"/>
            <ac:spMk id="4" creationId="{1074A013-A5FA-6542-84EB-2305DE7E9D81}"/>
          </ac:spMkLst>
        </pc:spChg>
        <pc:spChg chg="add del mod">
          <ac:chgData name="Oswaldo David Quezada Montalvo" userId="d262dea1-f05b-4e16-9e0f-de099cfe3f38" providerId="ADAL" clId="{F903E05F-EBFC-489F-8C83-07F92F6444B7}" dt="2024-01-19T04:47:45.946" v="827" actId="478"/>
          <ac:spMkLst>
            <pc:docMk/>
            <pc:sldMk cId="1424845633" sldId="267"/>
            <ac:spMk id="6" creationId="{51FAB4A7-1FC0-3002-8E80-B2ADB914559E}"/>
          </ac:spMkLst>
        </pc:spChg>
        <pc:spChg chg="add mod">
          <ac:chgData name="Oswaldo David Quezada Montalvo" userId="d262dea1-f05b-4e16-9e0f-de099cfe3f38" providerId="ADAL" clId="{F903E05F-EBFC-489F-8C83-07F92F6444B7}" dt="2024-01-19T04:54:54.195" v="1119" actId="14100"/>
          <ac:spMkLst>
            <pc:docMk/>
            <pc:sldMk cId="1424845633" sldId="267"/>
            <ac:spMk id="7" creationId="{53A22CF5-B9C9-44F0-ED0D-DEAD99739AB1}"/>
          </ac:spMkLst>
        </pc:spChg>
        <pc:spChg chg="add">
          <ac:chgData name="Oswaldo David Quezada Montalvo" userId="d262dea1-f05b-4e16-9e0f-de099cfe3f38" providerId="ADAL" clId="{F903E05F-EBFC-489F-8C83-07F92F6444B7}" dt="2024-01-19T04:46:45.677" v="808" actId="26606"/>
          <ac:spMkLst>
            <pc:docMk/>
            <pc:sldMk cId="1424845633" sldId="267"/>
            <ac:spMk id="2059" creationId="{1D50F262-343C-4101-AB3C-9DA1072F7305}"/>
          </ac:spMkLst>
        </pc:spChg>
        <pc:spChg chg="add">
          <ac:chgData name="Oswaldo David Quezada Montalvo" userId="d262dea1-f05b-4e16-9e0f-de099cfe3f38" providerId="ADAL" clId="{F903E05F-EBFC-489F-8C83-07F92F6444B7}" dt="2024-01-19T04:46:45.677" v="808" actId="26606"/>
          <ac:spMkLst>
            <pc:docMk/>
            <pc:sldMk cId="1424845633" sldId="267"/>
            <ac:spMk id="2061" creationId="{6A0924B3-0260-445E-AFD7-9533C0D1B3C9}"/>
          </ac:spMkLst>
        </pc:spChg>
        <pc:spChg chg="add">
          <ac:chgData name="Oswaldo David Quezada Montalvo" userId="d262dea1-f05b-4e16-9e0f-de099cfe3f38" providerId="ADAL" clId="{F903E05F-EBFC-489F-8C83-07F92F6444B7}" dt="2024-01-19T04:46:45.677" v="808" actId="26606"/>
          <ac:spMkLst>
            <pc:docMk/>
            <pc:sldMk cId="1424845633" sldId="267"/>
            <ac:spMk id="2063" creationId="{7C34E8CB-B972-4A94-8469-315C10C2AA93}"/>
          </ac:spMkLst>
        </pc:spChg>
        <pc:spChg chg="add">
          <ac:chgData name="Oswaldo David Quezada Montalvo" userId="d262dea1-f05b-4e16-9e0f-de099cfe3f38" providerId="ADAL" clId="{F903E05F-EBFC-489F-8C83-07F92F6444B7}" dt="2024-01-19T04:46:45.677" v="808" actId="26606"/>
          <ac:spMkLst>
            <pc:docMk/>
            <pc:sldMk cId="1424845633" sldId="267"/>
            <ac:spMk id="2065" creationId="{114A821F-8663-46BA-8CC0-D4C44F639F3A}"/>
          </ac:spMkLst>
        </pc:spChg>
        <pc:spChg chg="add">
          <ac:chgData name="Oswaldo David Quezada Montalvo" userId="d262dea1-f05b-4e16-9e0f-de099cfe3f38" providerId="ADAL" clId="{F903E05F-EBFC-489F-8C83-07F92F6444B7}" dt="2024-01-19T04:46:45.677" v="808" actId="26606"/>
          <ac:spMkLst>
            <pc:docMk/>
            <pc:sldMk cId="1424845633" sldId="267"/>
            <ac:spMk id="2067" creationId="{67EF550F-47CE-4FB2-9DAC-12AD835C833D}"/>
          </ac:spMkLst>
        </pc:spChg>
        <pc:picChg chg="add mod">
          <ac:chgData name="Oswaldo David Quezada Montalvo" userId="d262dea1-f05b-4e16-9e0f-de099cfe3f38" providerId="ADAL" clId="{F903E05F-EBFC-489F-8C83-07F92F6444B7}" dt="2024-01-19T19:20:25.955" v="2856"/>
          <ac:picMkLst>
            <pc:docMk/>
            <pc:sldMk cId="1424845633" sldId="267"/>
            <ac:picMk id="2" creationId="{08E2C424-05C3-DFF0-9397-655289D8ACF4}"/>
          </ac:picMkLst>
        </pc:picChg>
        <pc:picChg chg="add del mod">
          <ac:chgData name="Oswaldo David Quezada Montalvo" userId="d262dea1-f05b-4e16-9e0f-de099cfe3f38" providerId="ADAL" clId="{F903E05F-EBFC-489F-8C83-07F92F6444B7}" dt="2024-01-19T04:46:12.206" v="804" actId="478"/>
          <ac:picMkLst>
            <pc:docMk/>
            <pc:sldMk cId="1424845633" sldId="267"/>
            <ac:picMk id="2050" creationId="{ED5A929F-DAC1-E5B0-84E3-57976C1B99B5}"/>
          </ac:picMkLst>
        </pc:picChg>
        <pc:picChg chg="add mod">
          <ac:chgData name="Oswaldo David Quezada Montalvo" userId="d262dea1-f05b-4e16-9e0f-de099cfe3f38" providerId="ADAL" clId="{F903E05F-EBFC-489F-8C83-07F92F6444B7}" dt="2024-01-19T04:46:45.677" v="808" actId="26606"/>
          <ac:picMkLst>
            <pc:docMk/>
            <pc:sldMk cId="1424845633" sldId="267"/>
            <ac:picMk id="2052" creationId="{94608422-327F-3713-F670-7348FC371AE4}"/>
          </ac:picMkLst>
        </pc:picChg>
        <pc:picChg chg="add mod">
          <ac:chgData name="Oswaldo David Quezada Montalvo" userId="d262dea1-f05b-4e16-9e0f-de099cfe3f38" providerId="ADAL" clId="{F903E05F-EBFC-489F-8C83-07F92F6444B7}" dt="2024-01-19T04:46:45.677" v="808" actId="26606"/>
          <ac:picMkLst>
            <pc:docMk/>
            <pc:sldMk cId="1424845633" sldId="267"/>
            <ac:picMk id="2054" creationId="{FB4DFCBC-BDD3-0EF6-F514-DE720154BA13}"/>
          </ac:picMkLst>
        </pc:picChg>
      </pc:sldChg>
      <pc:sldChg chg="addSp delSp modSp new mod setBg">
        <pc:chgData name="Oswaldo David Quezada Montalvo" userId="d262dea1-f05b-4e16-9e0f-de099cfe3f38" providerId="ADAL" clId="{F903E05F-EBFC-489F-8C83-07F92F6444B7}" dt="2024-01-19T19:35:34.879" v="2894" actId="478"/>
        <pc:sldMkLst>
          <pc:docMk/>
          <pc:sldMk cId="3934199967" sldId="268"/>
        </pc:sldMkLst>
        <pc:spChg chg="del mod ord">
          <ac:chgData name="Oswaldo David Quezada Montalvo" userId="d262dea1-f05b-4e16-9e0f-de099cfe3f38" providerId="ADAL" clId="{F903E05F-EBFC-489F-8C83-07F92F6444B7}" dt="2024-01-19T04:55:07.491" v="1120" actId="478"/>
          <ac:spMkLst>
            <pc:docMk/>
            <pc:sldMk cId="3934199967" sldId="268"/>
            <ac:spMk id="2" creationId="{05506CD1-700B-1970-395B-0BAE2399AC47}"/>
          </ac:spMkLst>
        </pc:spChg>
        <pc:spChg chg="add del mod">
          <ac:chgData name="Oswaldo David Quezada Montalvo" userId="d262dea1-f05b-4e16-9e0f-de099cfe3f38" providerId="ADAL" clId="{F903E05F-EBFC-489F-8C83-07F92F6444B7}" dt="2024-01-19T19:35:34.879" v="2894" actId="478"/>
          <ac:spMkLst>
            <pc:docMk/>
            <pc:sldMk cId="3934199967" sldId="268"/>
            <ac:spMk id="2" creationId="{48347E94-B744-53AD-8F1A-8C3338BCB6D7}"/>
          </ac:spMkLst>
        </pc:spChg>
        <pc:spChg chg="del">
          <ac:chgData name="Oswaldo David Quezada Montalvo" userId="d262dea1-f05b-4e16-9e0f-de099cfe3f38" providerId="ADAL" clId="{F903E05F-EBFC-489F-8C83-07F92F6444B7}" dt="2024-01-19T04:51:40.604" v="954" actId="478"/>
          <ac:spMkLst>
            <pc:docMk/>
            <pc:sldMk cId="3934199967" sldId="268"/>
            <ac:spMk id="3" creationId="{09A20C13-13AC-5460-152F-B3BF00E825A1}"/>
          </ac:spMkLst>
        </pc:spChg>
        <pc:spChg chg="add mod">
          <ac:chgData name="Oswaldo David Quezada Montalvo" userId="d262dea1-f05b-4e16-9e0f-de099cfe3f38" providerId="ADAL" clId="{F903E05F-EBFC-489F-8C83-07F92F6444B7}" dt="2024-01-19T04:55:15.088" v="1124" actId="1076"/>
          <ac:spMkLst>
            <pc:docMk/>
            <pc:sldMk cId="3934199967" sldId="268"/>
            <ac:spMk id="4" creationId="{774C03AC-C02D-B16E-DE5D-C003EC85F6A3}"/>
          </ac:spMkLst>
        </pc:spChg>
        <pc:spChg chg="add mod">
          <ac:chgData name="Oswaldo David Quezada Montalvo" userId="d262dea1-f05b-4e16-9e0f-de099cfe3f38" providerId="ADAL" clId="{F903E05F-EBFC-489F-8C83-07F92F6444B7}" dt="2024-01-19T15:07:17.205" v="1721" actId="20577"/>
          <ac:spMkLst>
            <pc:docMk/>
            <pc:sldMk cId="3934199967" sldId="268"/>
            <ac:spMk id="5" creationId="{BCB01803-075E-084B-145A-9592D5F6F00C}"/>
          </ac:spMkLst>
        </pc:spChg>
        <pc:spChg chg="add del mod">
          <ac:chgData name="Oswaldo David Quezada Montalvo" userId="d262dea1-f05b-4e16-9e0f-de099cfe3f38" providerId="ADAL" clId="{F903E05F-EBFC-489F-8C83-07F92F6444B7}" dt="2024-01-19T05:09:05.823" v="1438" actId="478"/>
          <ac:spMkLst>
            <pc:docMk/>
            <pc:sldMk cId="3934199967" sldId="268"/>
            <ac:spMk id="6" creationId="{428D8C2E-FCA2-01CD-FE99-8C7331F846BE}"/>
          </ac:spMkLst>
        </pc:spChg>
        <pc:spChg chg="add">
          <ac:chgData name="Oswaldo David Quezada Montalvo" userId="d262dea1-f05b-4e16-9e0f-de099cfe3f38" providerId="ADAL" clId="{F903E05F-EBFC-489F-8C83-07F92F6444B7}" dt="2024-01-19T04:53:06.199" v="958" actId="26606"/>
          <ac:spMkLst>
            <pc:docMk/>
            <pc:sldMk cId="3934199967" sldId="268"/>
            <ac:spMk id="3081" creationId="{6234BCC6-39B9-47D9-8BF8-C665401AE23C}"/>
          </ac:spMkLst>
        </pc:spChg>
        <pc:spChg chg="add">
          <ac:chgData name="Oswaldo David Quezada Montalvo" userId="d262dea1-f05b-4e16-9e0f-de099cfe3f38" providerId="ADAL" clId="{F903E05F-EBFC-489F-8C83-07F92F6444B7}" dt="2024-01-19T04:53:06.199" v="958" actId="26606"/>
          <ac:spMkLst>
            <pc:docMk/>
            <pc:sldMk cId="3934199967" sldId="268"/>
            <ac:spMk id="3083" creationId="{72A9CE9D-DAC3-40AF-B504-78A64A909F9D}"/>
          </ac:spMkLst>
        </pc:spChg>
        <pc:spChg chg="add">
          <ac:chgData name="Oswaldo David Quezada Montalvo" userId="d262dea1-f05b-4e16-9e0f-de099cfe3f38" providerId="ADAL" clId="{F903E05F-EBFC-489F-8C83-07F92F6444B7}" dt="2024-01-19T04:53:06.199" v="958" actId="26606"/>
          <ac:spMkLst>
            <pc:docMk/>
            <pc:sldMk cId="3934199967" sldId="268"/>
            <ac:spMk id="3085" creationId="{506D7452-6CDE-4381-86CE-07B2459383D5}"/>
          </ac:spMkLst>
        </pc:spChg>
        <pc:spChg chg="add">
          <ac:chgData name="Oswaldo David Quezada Montalvo" userId="d262dea1-f05b-4e16-9e0f-de099cfe3f38" providerId="ADAL" clId="{F903E05F-EBFC-489F-8C83-07F92F6444B7}" dt="2024-01-19T04:53:06.199" v="958" actId="26606"/>
          <ac:spMkLst>
            <pc:docMk/>
            <pc:sldMk cId="3934199967" sldId="268"/>
            <ac:spMk id="3087" creationId="{762DA937-8B55-4317-BD32-98D7AF30E39E}"/>
          </ac:spMkLst>
        </pc:spChg>
        <pc:spChg chg="add">
          <ac:chgData name="Oswaldo David Quezada Montalvo" userId="d262dea1-f05b-4e16-9e0f-de099cfe3f38" providerId="ADAL" clId="{F903E05F-EBFC-489F-8C83-07F92F6444B7}" dt="2024-01-19T04:53:06.199" v="958" actId="26606"/>
          <ac:spMkLst>
            <pc:docMk/>
            <pc:sldMk cId="3934199967" sldId="268"/>
            <ac:spMk id="3089" creationId="{C52EE5A8-045B-4D39-8ED1-513334085EEC}"/>
          </ac:spMkLst>
        </pc:spChg>
        <pc:picChg chg="add del mod">
          <ac:chgData name="Oswaldo David Quezada Montalvo" userId="d262dea1-f05b-4e16-9e0f-de099cfe3f38" providerId="ADAL" clId="{F903E05F-EBFC-489F-8C83-07F92F6444B7}" dt="2024-01-19T19:33:15.069" v="2893" actId="478"/>
          <ac:picMkLst>
            <pc:docMk/>
            <pc:sldMk cId="3934199967" sldId="268"/>
            <ac:picMk id="3" creationId="{ED0410D2-E4DB-9E5D-725C-10D99827F26C}"/>
          </ac:picMkLst>
        </pc:picChg>
        <pc:picChg chg="add mod ord">
          <ac:chgData name="Oswaldo David Quezada Montalvo" userId="d262dea1-f05b-4e16-9e0f-de099cfe3f38" providerId="ADAL" clId="{F903E05F-EBFC-489F-8C83-07F92F6444B7}" dt="2024-01-19T04:53:06.199" v="958" actId="26606"/>
          <ac:picMkLst>
            <pc:docMk/>
            <pc:sldMk cId="3934199967" sldId="268"/>
            <ac:picMk id="3074" creationId="{9428FC6E-F584-4C4A-2A31-BC57521F0899}"/>
          </ac:picMkLst>
        </pc:picChg>
        <pc:picChg chg="add mod">
          <ac:chgData name="Oswaldo David Quezada Montalvo" userId="d262dea1-f05b-4e16-9e0f-de099cfe3f38" providerId="ADAL" clId="{F903E05F-EBFC-489F-8C83-07F92F6444B7}" dt="2024-01-19T04:53:06.199" v="958" actId="26606"/>
          <ac:picMkLst>
            <pc:docMk/>
            <pc:sldMk cId="3934199967" sldId="268"/>
            <ac:picMk id="3076" creationId="{0B269859-3F8A-0ED9-EB91-5231C24E1776}"/>
          </ac:picMkLst>
        </pc:picChg>
      </pc:sldChg>
      <pc:sldChg chg="addSp delSp modSp mod">
        <pc:chgData name="Oswaldo David Quezada Montalvo" userId="d262dea1-f05b-4e16-9e0f-de099cfe3f38" providerId="ADAL" clId="{F903E05F-EBFC-489F-8C83-07F92F6444B7}" dt="2024-01-19T19:31:31.677" v="2890"/>
        <pc:sldMkLst>
          <pc:docMk/>
          <pc:sldMk cId="1072263730" sldId="269"/>
        </pc:sldMkLst>
        <pc:spChg chg="mod">
          <ac:chgData name="Oswaldo David Quezada Montalvo" userId="d262dea1-f05b-4e16-9e0f-de099cfe3f38" providerId="ADAL" clId="{F903E05F-EBFC-489F-8C83-07F92F6444B7}" dt="2024-01-19T19:15:15.099" v="2701"/>
          <ac:spMkLst>
            <pc:docMk/>
            <pc:sldMk cId="1072263730" sldId="269"/>
            <ac:spMk id="2" creationId="{5E9B69B7-F4FB-5387-707E-CA666E409CCF}"/>
          </ac:spMkLst>
        </pc:spChg>
        <pc:spChg chg="mod">
          <ac:chgData name="Oswaldo David Quezada Montalvo" userId="d262dea1-f05b-4e16-9e0f-de099cfe3f38" providerId="ADAL" clId="{F903E05F-EBFC-489F-8C83-07F92F6444B7}" dt="2024-01-19T19:17:11.178" v="2841" actId="20577"/>
          <ac:spMkLst>
            <pc:docMk/>
            <pc:sldMk cId="1072263730" sldId="269"/>
            <ac:spMk id="34" creationId="{28E06301-12DC-6A5E-7907-A72ECF39C188}"/>
          </ac:spMkLst>
        </pc:spChg>
        <pc:picChg chg="add del mod">
          <ac:chgData name="Oswaldo David Quezada Montalvo" userId="d262dea1-f05b-4e16-9e0f-de099cfe3f38" providerId="ADAL" clId="{F903E05F-EBFC-489F-8C83-07F92F6444B7}" dt="2024-01-19T19:31:31.377" v="2889" actId="478"/>
          <ac:picMkLst>
            <pc:docMk/>
            <pc:sldMk cId="1072263730" sldId="269"/>
            <ac:picMk id="3" creationId="{690B1BE4-2F84-2330-2DB4-E46CB6AEEDA4}"/>
          </ac:picMkLst>
        </pc:picChg>
        <pc:picChg chg="mod">
          <ac:chgData name="Oswaldo David Quezada Montalvo" userId="d262dea1-f05b-4e16-9e0f-de099cfe3f38" providerId="ADAL" clId="{F903E05F-EBFC-489F-8C83-07F92F6444B7}" dt="2024-01-19T19:14:53.065" v="2690" actId="14100"/>
          <ac:picMkLst>
            <pc:docMk/>
            <pc:sldMk cId="1072263730" sldId="269"/>
            <ac:picMk id="4" creationId="{8DC059D0-58C8-B7AB-0F34-80ACBA2640B4}"/>
          </ac:picMkLst>
        </pc:picChg>
        <pc:picChg chg="mod">
          <ac:chgData name="Oswaldo David Quezada Montalvo" userId="d262dea1-f05b-4e16-9e0f-de099cfe3f38" providerId="ADAL" clId="{F903E05F-EBFC-489F-8C83-07F92F6444B7}" dt="2024-01-19T19:14:56.884" v="2691" actId="14100"/>
          <ac:picMkLst>
            <pc:docMk/>
            <pc:sldMk cId="1072263730" sldId="269"/>
            <ac:picMk id="5" creationId="{57C6F578-BB6E-296F-719F-B1640322C454}"/>
          </ac:picMkLst>
        </pc:picChg>
        <pc:picChg chg="add mod">
          <ac:chgData name="Oswaldo David Quezada Montalvo" userId="d262dea1-f05b-4e16-9e0f-de099cfe3f38" providerId="ADAL" clId="{F903E05F-EBFC-489F-8C83-07F92F6444B7}" dt="2024-01-19T19:31:31.677" v="2890"/>
          <ac:picMkLst>
            <pc:docMk/>
            <pc:sldMk cId="1072263730" sldId="269"/>
            <ac:picMk id="6" creationId="{A88F11C1-095B-EFEE-C9D2-C01405C981C4}"/>
          </ac:picMkLst>
        </pc:picChg>
      </pc:sldChg>
      <pc:sldChg chg="addSp delSp modSp del mod">
        <pc:chgData name="Oswaldo David Quezada Montalvo" userId="d262dea1-f05b-4e16-9e0f-de099cfe3f38" providerId="ADAL" clId="{F903E05F-EBFC-489F-8C83-07F92F6444B7}" dt="2024-01-19T19:59:25.134" v="3366" actId="47"/>
        <pc:sldMkLst>
          <pc:docMk/>
          <pc:sldMk cId="1181732695" sldId="270"/>
        </pc:sldMkLst>
        <pc:spChg chg="mod ord">
          <ac:chgData name="Oswaldo David Quezada Montalvo" userId="d262dea1-f05b-4e16-9e0f-de099cfe3f38" providerId="ADAL" clId="{F903E05F-EBFC-489F-8C83-07F92F6444B7}" dt="2024-01-19T19:38:04.607" v="2908" actId="404"/>
          <ac:spMkLst>
            <pc:docMk/>
            <pc:sldMk cId="1181732695" sldId="270"/>
            <ac:spMk id="2" creationId="{2BB262E3-94A3-049F-1C50-B118D98B8F77}"/>
          </ac:spMkLst>
        </pc:spChg>
        <pc:spChg chg="mod ord">
          <ac:chgData name="Oswaldo David Quezada Montalvo" userId="d262dea1-f05b-4e16-9e0f-de099cfe3f38" providerId="ADAL" clId="{F903E05F-EBFC-489F-8C83-07F92F6444B7}" dt="2024-01-19T19:45:00.323" v="3253" actId="113"/>
          <ac:spMkLst>
            <pc:docMk/>
            <pc:sldMk cId="1181732695" sldId="270"/>
            <ac:spMk id="3" creationId="{276FDB06-D874-31C6-1472-71E5C328C592}"/>
          </ac:spMkLst>
        </pc:spChg>
        <pc:spChg chg="del">
          <ac:chgData name="Oswaldo David Quezada Montalvo" userId="d262dea1-f05b-4e16-9e0f-de099cfe3f38" providerId="ADAL" clId="{F903E05F-EBFC-489F-8C83-07F92F6444B7}" dt="2024-01-19T15:19:10.396" v="1830" actId="478"/>
          <ac:spMkLst>
            <pc:docMk/>
            <pc:sldMk cId="1181732695" sldId="270"/>
            <ac:spMk id="3" creationId="{55D9B948-5836-D33C-366E-78ED599691A5}"/>
          </ac:spMkLst>
        </pc:spChg>
        <pc:picChg chg="mod ord">
          <ac:chgData name="Oswaldo David Quezada Montalvo" userId="d262dea1-f05b-4e16-9e0f-de099cfe3f38" providerId="ADAL" clId="{F903E05F-EBFC-489F-8C83-07F92F6444B7}" dt="2024-01-19T19:06:25.116" v="2094" actId="166"/>
          <ac:picMkLst>
            <pc:docMk/>
            <pc:sldMk cId="1181732695" sldId="270"/>
            <ac:picMk id="5" creationId="{40AF24BC-9039-83B2-3CDC-7E1E2E3D43D4}"/>
          </ac:picMkLst>
        </pc:picChg>
        <pc:picChg chg="add mod modCrop">
          <ac:chgData name="Oswaldo David Quezada Montalvo" userId="d262dea1-f05b-4e16-9e0f-de099cfe3f38" providerId="ADAL" clId="{F903E05F-EBFC-489F-8C83-07F92F6444B7}" dt="2024-01-19T19:37:55.339" v="2906" actId="1076"/>
          <ac:picMkLst>
            <pc:docMk/>
            <pc:sldMk cId="1181732695" sldId="270"/>
            <ac:picMk id="6" creationId="{8DA008D3-D824-BEEB-C641-08B39C6DC86D}"/>
          </ac:picMkLst>
        </pc:picChg>
        <pc:picChg chg="add del mod">
          <ac:chgData name="Oswaldo David Quezada Montalvo" userId="d262dea1-f05b-4e16-9e0f-de099cfe3f38" providerId="ADAL" clId="{F903E05F-EBFC-489F-8C83-07F92F6444B7}" dt="2024-01-19T19:31:27.460" v="2887" actId="478"/>
          <ac:picMkLst>
            <pc:docMk/>
            <pc:sldMk cId="1181732695" sldId="270"/>
            <ac:picMk id="7" creationId="{CA0AB35B-7CD3-6BA4-56DE-B68A61C388A3}"/>
          </ac:picMkLst>
        </pc:picChg>
        <pc:picChg chg="add mod">
          <ac:chgData name="Oswaldo David Quezada Montalvo" userId="d262dea1-f05b-4e16-9e0f-de099cfe3f38" providerId="ADAL" clId="{F903E05F-EBFC-489F-8C83-07F92F6444B7}" dt="2024-01-19T19:31:27.919" v="2888"/>
          <ac:picMkLst>
            <pc:docMk/>
            <pc:sldMk cId="1181732695" sldId="270"/>
            <ac:picMk id="8" creationId="{FC79F4E1-6552-2ECA-26D1-69DD9EE101D5}"/>
          </ac:picMkLst>
        </pc:picChg>
      </pc:sldChg>
      <pc:sldChg chg="addSp delSp modSp new del mod setBg">
        <pc:chgData name="Oswaldo David Quezada Montalvo" userId="d262dea1-f05b-4e16-9e0f-de099cfe3f38" providerId="ADAL" clId="{F903E05F-EBFC-489F-8C83-07F92F6444B7}" dt="2024-01-19T17:08:00.447" v="1937" actId="47"/>
        <pc:sldMkLst>
          <pc:docMk/>
          <pc:sldMk cId="2407578355" sldId="271"/>
        </pc:sldMkLst>
        <pc:spChg chg="del">
          <ac:chgData name="Oswaldo David Quezada Montalvo" userId="d262dea1-f05b-4e16-9e0f-de099cfe3f38" providerId="ADAL" clId="{F903E05F-EBFC-489F-8C83-07F92F6444B7}" dt="2024-01-19T16:55:24.691" v="1915" actId="478"/>
          <ac:spMkLst>
            <pc:docMk/>
            <pc:sldMk cId="2407578355" sldId="271"/>
            <ac:spMk id="2" creationId="{622509C9-A053-7930-80CA-2EBB918A5BFC}"/>
          </ac:spMkLst>
        </pc:spChg>
        <pc:spChg chg="del">
          <ac:chgData name="Oswaldo David Quezada Montalvo" userId="d262dea1-f05b-4e16-9e0f-de099cfe3f38" providerId="ADAL" clId="{F903E05F-EBFC-489F-8C83-07F92F6444B7}" dt="2024-01-19T16:55:22.392" v="1914" actId="478"/>
          <ac:spMkLst>
            <pc:docMk/>
            <pc:sldMk cId="2407578355" sldId="271"/>
            <ac:spMk id="3" creationId="{D62CB0B1-6F33-66A1-B6CE-93DE8F220899}"/>
          </ac:spMkLst>
        </pc:spChg>
        <pc:spChg chg="add del">
          <ac:chgData name="Oswaldo David Quezada Montalvo" userId="d262dea1-f05b-4e16-9e0f-de099cfe3f38" providerId="ADAL" clId="{F903E05F-EBFC-489F-8C83-07F92F6444B7}" dt="2024-01-19T16:56:41.277" v="1920" actId="26606"/>
          <ac:spMkLst>
            <pc:docMk/>
            <pc:sldMk cId="2407578355" sldId="271"/>
            <ac:spMk id="10" creationId="{42A4FC2C-047E-45A5-965D-8E1E3BF09BC6}"/>
          </ac:spMkLst>
        </pc:spChg>
        <pc:spChg chg="add del">
          <ac:chgData name="Oswaldo David Quezada Montalvo" userId="d262dea1-f05b-4e16-9e0f-de099cfe3f38" providerId="ADAL" clId="{F903E05F-EBFC-489F-8C83-07F92F6444B7}" dt="2024-01-19T16:56:43.802" v="1922" actId="26606"/>
          <ac:spMkLst>
            <pc:docMk/>
            <pc:sldMk cId="2407578355" sldId="271"/>
            <ac:spMk id="12" creationId="{42A4FC2C-047E-45A5-965D-8E1E3BF09BC6}"/>
          </ac:spMkLst>
        </pc:spChg>
        <pc:spChg chg="add del">
          <ac:chgData name="Oswaldo David Quezada Montalvo" userId="d262dea1-f05b-4e16-9e0f-de099cfe3f38" providerId="ADAL" clId="{F903E05F-EBFC-489F-8C83-07F92F6444B7}" dt="2024-01-19T16:56:46.441" v="1924" actId="26606"/>
          <ac:spMkLst>
            <pc:docMk/>
            <pc:sldMk cId="2407578355" sldId="271"/>
            <ac:spMk id="14" creationId="{2633B3B5-CC90-43F0-8714-D31D1F3F0209}"/>
          </ac:spMkLst>
        </pc:spChg>
        <pc:spChg chg="add del">
          <ac:chgData name="Oswaldo David Quezada Montalvo" userId="d262dea1-f05b-4e16-9e0f-de099cfe3f38" providerId="ADAL" clId="{F903E05F-EBFC-489F-8C83-07F92F6444B7}" dt="2024-01-19T16:56:46.441" v="1924" actId="26606"/>
          <ac:spMkLst>
            <pc:docMk/>
            <pc:sldMk cId="2407578355" sldId="271"/>
            <ac:spMk id="15" creationId="{AB8C311F-7253-4AED-9701-7FC0708C41C7}"/>
          </ac:spMkLst>
        </pc:spChg>
        <pc:spChg chg="add del">
          <ac:chgData name="Oswaldo David Quezada Montalvo" userId="d262dea1-f05b-4e16-9e0f-de099cfe3f38" providerId="ADAL" clId="{F903E05F-EBFC-489F-8C83-07F92F6444B7}" dt="2024-01-19T16:56:46.441" v="1924" actId="26606"/>
          <ac:spMkLst>
            <pc:docMk/>
            <pc:sldMk cId="2407578355" sldId="271"/>
            <ac:spMk id="16" creationId="{A8D57A06-A426-446D-B02C-A2DC6B62E45E}"/>
          </ac:spMkLst>
        </pc:spChg>
        <pc:spChg chg="add del">
          <ac:chgData name="Oswaldo David Quezada Montalvo" userId="d262dea1-f05b-4e16-9e0f-de099cfe3f38" providerId="ADAL" clId="{F903E05F-EBFC-489F-8C83-07F92F6444B7}" dt="2024-01-19T16:56:46.441" v="1924" actId="26606"/>
          <ac:spMkLst>
            <pc:docMk/>
            <pc:sldMk cId="2407578355" sldId="271"/>
            <ac:spMk id="17" creationId="{E2384209-CB15-4CDF-9D31-C44FD9A3F20D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18" creationId="{9A97C86A-04D6-40F7-AE84-31AB43E6A846}"/>
          </ac:spMkLst>
        </pc:spChg>
        <pc:spChg chg="add del">
          <ac:chgData name="Oswaldo David Quezada Montalvo" userId="d262dea1-f05b-4e16-9e0f-de099cfe3f38" providerId="ADAL" clId="{F903E05F-EBFC-489F-8C83-07F92F6444B7}" dt="2024-01-19T16:56:48.290" v="1926" actId="26606"/>
          <ac:spMkLst>
            <pc:docMk/>
            <pc:sldMk cId="2407578355" sldId="271"/>
            <ac:spMk id="19" creationId="{2215C6C6-E45C-4179-9FC1-E8A4C1D47430}"/>
          </ac:spMkLst>
        </pc:spChg>
        <pc:spChg chg="add del">
          <ac:chgData name="Oswaldo David Quezada Montalvo" userId="d262dea1-f05b-4e16-9e0f-de099cfe3f38" providerId="ADAL" clId="{F903E05F-EBFC-489F-8C83-07F92F6444B7}" dt="2024-01-19T16:56:48.290" v="1926" actId="26606"/>
          <ac:spMkLst>
            <pc:docMk/>
            <pc:sldMk cId="2407578355" sldId="271"/>
            <ac:spMk id="22" creationId="{3776B14B-F2F4-4825-8DA8-8C7A0F2B3960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24" creationId="{F3060C83-F051-4F0E-ABAD-AA0DFC48B218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25" creationId="{83C98ABE-055B-441F-B07E-44F97F083C39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26" creationId="{29FDB030-9B49-4CED-8CCD-4D99382388AC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27" creationId="{3783CA14-24A1-485C-8B30-D6A5D87987AD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28" creationId="{FF9F2414-84E8-453E-B1F3-389FDE8192D9}"/>
          </ac:spMkLst>
        </pc:spChg>
        <pc:spChg chg="add">
          <ac:chgData name="Oswaldo David Quezada Montalvo" userId="d262dea1-f05b-4e16-9e0f-de099cfe3f38" providerId="ADAL" clId="{F903E05F-EBFC-489F-8C83-07F92F6444B7}" dt="2024-01-19T16:56:48.333" v="1927" actId="26606"/>
          <ac:spMkLst>
            <pc:docMk/>
            <pc:sldMk cId="2407578355" sldId="271"/>
            <ac:spMk id="29" creationId="{3ECA69A1-7536-43AC-85EF-C7106179F5ED}"/>
          </ac:spMkLst>
        </pc:spChg>
        <pc:grpChg chg="add del">
          <ac:chgData name="Oswaldo David Quezada Montalvo" userId="d262dea1-f05b-4e16-9e0f-de099cfe3f38" providerId="ADAL" clId="{F903E05F-EBFC-489F-8C83-07F92F6444B7}" dt="2024-01-19T16:56:48.290" v="1926" actId="26606"/>
          <ac:grpSpMkLst>
            <pc:docMk/>
            <pc:sldMk cId="2407578355" sldId="271"/>
            <ac:grpSpMk id="20" creationId="{5FE9FE4C-C9E0-4C54-8010-EA9D29CD4D59}"/>
          </ac:grpSpMkLst>
        </pc:grpChg>
        <pc:picChg chg="add mod">
          <ac:chgData name="Oswaldo David Quezada Montalvo" userId="d262dea1-f05b-4e16-9e0f-de099cfe3f38" providerId="ADAL" clId="{F903E05F-EBFC-489F-8C83-07F92F6444B7}" dt="2024-01-19T16:56:56.590" v="1928" actId="14100"/>
          <ac:picMkLst>
            <pc:docMk/>
            <pc:sldMk cId="2407578355" sldId="271"/>
            <ac:picMk id="5" creationId="{FEAA55EA-26E6-15BD-6567-7FC05C95438B}"/>
          </ac:picMkLst>
        </pc:picChg>
      </pc:sldChg>
      <pc:sldChg chg="addSp delSp modSp new mod setBg">
        <pc:chgData name="Oswaldo David Quezada Montalvo" userId="d262dea1-f05b-4e16-9e0f-de099cfe3f38" providerId="ADAL" clId="{F903E05F-EBFC-489F-8C83-07F92F6444B7}" dt="2024-01-19T19:30:58.004" v="2877"/>
        <pc:sldMkLst>
          <pc:docMk/>
          <pc:sldMk cId="600607840" sldId="272"/>
        </pc:sldMkLst>
        <pc:spChg chg="del">
          <ac:chgData name="Oswaldo David Quezada Montalvo" userId="d262dea1-f05b-4e16-9e0f-de099cfe3f38" providerId="ADAL" clId="{F903E05F-EBFC-489F-8C83-07F92F6444B7}" dt="2024-01-19T17:07:46.051" v="1932" actId="478"/>
          <ac:spMkLst>
            <pc:docMk/>
            <pc:sldMk cId="600607840" sldId="272"/>
            <ac:spMk id="2" creationId="{A0E0F11C-476D-9A5E-ACBF-3E8A2409A7E9}"/>
          </ac:spMkLst>
        </pc:spChg>
        <pc:spChg chg="del">
          <ac:chgData name="Oswaldo David Quezada Montalvo" userId="d262dea1-f05b-4e16-9e0f-de099cfe3f38" providerId="ADAL" clId="{F903E05F-EBFC-489F-8C83-07F92F6444B7}" dt="2024-01-19T17:07:42.187" v="1931"/>
          <ac:spMkLst>
            <pc:docMk/>
            <pc:sldMk cId="600607840" sldId="272"/>
            <ac:spMk id="3" creationId="{BE18A1FC-7DCE-CF9E-13A9-37890640413B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10" creationId="{F3060C83-F051-4F0E-ABAD-AA0DFC48B218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12" creationId="{83C98ABE-055B-441F-B07E-44F97F083C39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14" creationId="{29FDB030-9B49-4CED-8CCD-4D99382388AC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16" creationId="{3783CA14-24A1-485C-8B30-D6A5D87987AD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18" creationId="{9A97C86A-04D6-40F7-AE84-31AB43E6A846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20" creationId="{FF9F2414-84E8-453E-B1F3-389FDE8192D9}"/>
          </ac:spMkLst>
        </pc:spChg>
        <pc:spChg chg="add">
          <ac:chgData name="Oswaldo David Quezada Montalvo" userId="d262dea1-f05b-4e16-9e0f-de099cfe3f38" providerId="ADAL" clId="{F903E05F-EBFC-489F-8C83-07F92F6444B7}" dt="2024-01-19T17:07:49.592" v="1935" actId="26606"/>
          <ac:spMkLst>
            <pc:docMk/>
            <pc:sldMk cId="600607840" sldId="272"/>
            <ac:spMk id="22" creationId="{3ECA69A1-7536-43AC-85EF-C7106179F5ED}"/>
          </ac:spMkLst>
        </pc:spChg>
        <pc:picChg chg="add mod">
          <ac:chgData name="Oswaldo David Quezada Montalvo" userId="d262dea1-f05b-4e16-9e0f-de099cfe3f38" providerId="ADAL" clId="{F903E05F-EBFC-489F-8C83-07F92F6444B7}" dt="2024-01-19T17:07:55.830" v="1936" actId="14100"/>
          <ac:picMkLst>
            <pc:docMk/>
            <pc:sldMk cId="600607840" sldId="272"/>
            <ac:picMk id="5" creationId="{CD8AC8F4-B94B-B489-35CF-6F348F1F1CF2}"/>
          </ac:picMkLst>
        </pc:picChg>
        <pc:picChg chg="add del mod">
          <ac:chgData name="Oswaldo David Quezada Montalvo" userId="d262dea1-f05b-4e16-9e0f-de099cfe3f38" providerId="ADAL" clId="{F903E05F-EBFC-489F-8C83-07F92F6444B7}" dt="2024-01-19T19:30:36.863" v="2870" actId="478"/>
          <ac:picMkLst>
            <pc:docMk/>
            <pc:sldMk cId="600607840" sldId="272"/>
            <ac:picMk id="6" creationId="{3BF63F1B-4018-7150-841E-1C6179869361}"/>
          </ac:picMkLst>
        </pc:picChg>
        <pc:picChg chg="add del mod">
          <ac:chgData name="Oswaldo David Quezada Montalvo" userId="d262dea1-f05b-4e16-9e0f-de099cfe3f38" providerId="ADAL" clId="{F903E05F-EBFC-489F-8C83-07F92F6444B7}" dt="2024-01-19T19:30:56.723" v="2876" actId="478"/>
          <ac:picMkLst>
            <pc:docMk/>
            <pc:sldMk cId="600607840" sldId="272"/>
            <ac:picMk id="8" creationId="{15907446-D247-0A96-1F26-3B811DBA7658}"/>
          </ac:picMkLst>
        </pc:picChg>
        <pc:picChg chg="add mod">
          <ac:chgData name="Oswaldo David Quezada Montalvo" userId="d262dea1-f05b-4e16-9e0f-de099cfe3f38" providerId="ADAL" clId="{F903E05F-EBFC-489F-8C83-07F92F6444B7}" dt="2024-01-19T19:30:58.004" v="2877"/>
          <ac:picMkLst>
            <pc:docMk/>
            <pc:sldMk cId="600607840" sldId="272"/>
            <ac:picMk id="9" creationId="{D63F58C6-55C2-9A97-7027-C8D73E239D7D}"/>
          </ac:picMkLst>
        </pc:picChg>
      </pc:sldChg>
      <pc:sldChg chg="addSp delSp modSp add mod setBg">
        <pc:chgData name="Oswaldo David Quezada Montalvo" userId="d262dea1-f05b-4e16-9e0f-de099cfe3f38" providerId="ADAL" clId="{F903E05F-EBFC-489F-8C83-07F92F6444B7}" dt="2024-01-19T20:44:53.841" v="3413" actId="114"/>
        <pc:sldMkLst>
          <pc:docMk/>
          <pc:sldMk cId="2957783558" sldId="273"/>
        </pc:sldMkLst>
        <pc:spChg chg="mod">
          <ac:chgData name="Oswaldo David Quezada Montalvo" userId="d262dea1-f05b-4e16-9e0f-de099cfe3f38" providerId="ADAL" clId="{F903E05F-EBFC-489F-8C83-07F92F6444B7}" dt="2024-01-19T20:44:53.841" v="3413" actId="114"/>
          <ac:spMkLst>
            <pc:docMk/>
            <pc:sldMk cId="2957783558" sldId="273"/>
            <ac:spMk id="2" creationId="{64CF21D0-FB4E-F01D-24E2-EF7ACA202BD7}"/>
          </ac:spMkLst>
        </pc:spChg>
        <pc:spChg chg="add del mod">
          <ac:chgData name="Oswaldo David Quezada Montalvo" userId="d262dea1-f05b-4e16-9e0f-de099cfe3f38" providerId="ADAL" clId="{F903E05F-EBFC-489F-8C83-07F92F6444B7}" dt="2024-01-19T19:46:26.374" v="3266" actId="478"/>
          <ac:spMkLst>
            <pc:docMk/>
            <pc:sldMk cId="2957783558" sldId="273"/>
            <ac:spMk id="5" creationId="{A6C13AD7-6532-5DF6-4CC1-BAAE23390178}"/>
          </ac:spMkLst>
        </pc:spChg>
        <pc:spChg chg="add mod">
          <ac:chgData name="Oswaldo David Quezada Montalvo" userId="d262dea1-f05b-4e16-9e0f-de099cfe3f38" providerId="ADAL" clId="{F903E05F-EBFC-489F-8C83-07F92F6444B7}" dt="2024-01-19T19:45:09.221" v="3255" actId="1076"/>
          <ac:spMkLst>
            <pc:docMk/>
            <pc:sldMk cId="2957783558" sldId="273"/>
            <ac:spMk id="6" creationId="{F48586BE-6B38-0F0B-6BFF-0E3E66E73419}"/>
          </ac:spMkLst>
        </pc:spChg>
        <pc:picChg chg="add mod">
          <ac:chgData name="Oswaldo David Quezada Montalvo" userId="d262dea1-f05b-4e16-9e0f-de099cfe3f38" providerId="ADAL" clId="{F903E05F-EBFC-489F-8C83-07F92F6444B7}" dt="2024-01-19T19:44:45.839" v="3249" actId="1076"/>
          <ac:picMkLst>
            <pc:docMk/>
            <pc:sldMk cId="2957783558" sldId="273"/>
            <ac:picMk id="3" creationId="{0480EE92-9798-528C-F186-6734A7CCC3A8}"/>
          </ac:picMkLst>
        </pc:picChg>
        <pc:picChg chg="del">
          <ac:chgData name="Oswaldo David Quezada Montalvo" userId="d262dea1-f05b-4e16-9e0f-de099cfe3f38" providerId="ADAL" clId="{F903E05F-EBFC-489F-8C83-07F92F6444B7}" dt="2024-01-19T19:44:28.635" v="3246" actId="478"/>
          <ac:picMkLst>
            <pc:docMk/>
            <pc:sldMk cId="2957783558" sldId="273"/>
            <ac:picMk id="4" creationId="{FEDE5BA3-D35A-B51D-319A-2E75F08AC0D0}"/>
          </ac:picMkLst>
        </pc:picChg>
        <pc:picChg chg="add mod">
          <ac:chgData name="Oswaldo David Quezada Montalvo" userId="d262dea1-f05b-4e16-9e0f-de099cfe3f38" providerId="ADAL" clId="{F903E05F-EBFC-489F-8C83-07F92F6444B7}" dt="2024-01-19T19:46:36.595" v="3268" actId="1076"/>
          <ac:picMkLst>
            <pc:docMk/>
            <pc:sldMk cId="2957783558" sldId="273"/>
            <ac:picMk id="8" creationId="{74EAF8BD-158A-F74E-D43C-070DEAA84C21}"/>
          </ac:picMkLst>
        </pc:picChg>
      </pc:sldChg>
      <pc:sldChg chg="addSp delSp modSp add mod ord">
        <pc:chgData name="Oswaldo David Quezada Montalvo" userId="d262dea1-f05b-4e16-9e0f-de099cfe3f38" providerId="ADAL" clId="{F903E05F-EBFC-489F-8C83-07F92F6444B7}" dt="2024-01-19T20:49:45.363" v="3510" actId="208"/>
        <pc:sldMkLst>
          <pc:docMk/>
          <pc:sldMk cId="2191380672" sldId="274"/>
        </pc:sldMkLst>
        <pc:spChg chg="mod">
          <ac:chgData name="Oswaldo David Quezada Montalvo" userId="d262dea1-f05b-4e16-9e0f-de099cfe3f38" providerId="ADAL" clId="{F903E05F-EBFC-489F-8C83-07F92F6444B7}" dt="2024-01-19T20:49:45.363" v="3510" actId="208"/>
          <ac:spMkLst>
            <pc:docMk/>
            <pc:sldMk cId="2191380672" sldId="274"/>
            <ac:spMk id="2" creationId="{64CF21D0-FB4E-F01D-24E2-EF7ACA202BD7}"/>
          </ac:spMkLst>
        </pc:spChg>
        <pc:spChg chg="add del mod">
          <ac:chgData name="Oswaldo David Quezada Montalvo" userId="d262dea1-f05b-4e16-9e0f-de099cfe3f38" providerId="ADAL" clId="{F903E05F-EBFC-489F-8C83-07F92F6444B7}" dt="2024-01-19T19:50:19.972" v="3277" actId="478"/>
          <ac:spMkLst>
            <pc:docMk/>
            <pc:sldMk cId="2191380672" sldId="274"/>
            <ac:spMk id="5" creationId="{992D4E2A-03AE-12D9-B238-7FC0C3693EF5}"/>
          </ac:spMkLst>
        </pc:spChg>
        <pc:spChg chg="add mod">
          <ac:chgData name="Oswaldo David Quezada Montalvo" userId="d262dea1-f05b-4e16-9e0f-de099cfe3f38" providerId="ADAL" clId="{F903E05F-EBFC-489F-8C83-07F92F6444B7}" dt="2024-01-19T19:53:26.482" v="3315" actId="1076"/>
          <ac:spMkLst>
            <pc:docMk/>
            <pc:sldMk cId="2191380672" sldId="274"/>
            <ac:spMk id="20" creationId="{34A3E143-A415-5570-12F3-831AFA2972EF}"/>
          </ac:spMkLst>
        </pc:spChg>
        <pc:grpChg chg="del">
          <ac:chgData name="Oswaldo David Quezada Montalvo" userId="d262dea1-f05b-4e16-9e0f-de099cfe3f38" providerId="ADAL" clId="{F903E05F-EBFC-489F-8C83-07F92F6444B7}" dt="2024-01-19T19:50:20.941" v="3278" actId="478"/>
          <ac:grpSpMkLst>
            <pc:docMk/>
            <pc:sldMk cId="2191380672" sldId="274"/>
            <ac:grpSpMk id="9" creationId="{36A3F665-CC9A-5635-FC1F-C63C0540820F}"/>
          </ac:grpSpMkLst>
        </pc:grpChg>
        <pc:grpChg chg="del">
          <ac:chgData name="Oswaldo David Quezada Montalvo" userId="d262dea1-f05b-4e16-9e0f-de099cfe3f38" providerId="ADAL" clId="{F903E05F-EBFC-489F-8C83-07F92F6444B7}" dt="2024-01-19T19:50:18.189" v="3276" actId="478"/>
          <ac:grpSpMkLst>
            <pc:docMk/>
            <pc:sldMk cId="2191380672" sldId="274"/>
            <ac:grpSpMk id="10" creationId="{31D91B02-6C65-E0A9-3FBF-2BE6FDC43D2F}"/>
          </ac:grpSpMkLst>
        </pc:grpChg>
        <pc:graphicFrameChg chg="del mod">
          <ac:chgData name="Oswaldo David Quezada Montalvo" userId="d262dea1-f05b-4e16-9e0f-de099cfe3f38" providerId="ADAL" clId="{F903E05F-EBFC-489F-8C83-07F92F6444B7}" dt="2024-01-19T19:50:11.855" v="3275" actId="478"/>
          <ac:graphicFrameMkLst>
            <pc:docMk/>
            <pc:sldMk cId="2191380672" sldId="274"/>
            <ac:graphicFrameMk id="12" creationId="{8DEF90B3-293B-23ED-672E-87CE8D472100}"/>
          </ac:graphicFrameMkLst>
        </pc:graphicFrameChg>
        <pc:graphicFrameChg chg="del">
          <ac:chgData name="Oswaldo David Quezada Montalvo" userId="d262dea1-f05b-4e16-9e0f-de099cfe3f38" providerId="ADAL" clId="{F903E05F-EBFC-489F-8C83-07F92F6444B7}" dt="2024-01-19T19:50:11.855" v="3275" actId="478"/>
          <ac:graphicFrameMkLst>
            <pc:docMk/>
            <pc:sldMk cId="2191380672" sldId="274"/>
            <ac:graphicFrameMk id="13" creationId="{86EB56AA-ABD1-F52D-173D-D794947D33CA}"/>
          </ac:graphicFrameMkLst>
        </pc:graphicFrameChg>
        <pc:graphicFrameChg chg="del">
          <ac:chgData name="Oswaldo David Quezada Montalvo" userId="d262dea1-f05b-4e16-9e0f-de099cfe3f38" providerId="ADAL" clId="{F903E05F-EBFC-489F-8C83-07F92F6444B7}" dt="2024-01-19T19:50:11.855" v="3275" actId="478"/>
          <ac:graphicFrameMkLst>
            <pc:docMk/>
            <pc:sldMk cId="2191380672" sldId="274"/>
            <ac:graphicFrameMk id="15" creationId="{74A4CDD4-E790-DE3B-3931-6E8432ABF086}"/>
          </ac:graphicFrameMkLst>
        </pc:graphicFrameChg>
        <pc:graphicFrameChg chg="del">
          <ac:chgData name="Oswaldo David Quezada Montalvo" userId="d262dea1-f05b-4e16-9e0f-de099cfe3f38" providerId="ADAL" clId="{F903E05F-EBFC-489F-8C83-07F92F6444B7}" dt="2024-01-19T19:50:11.855" v="3275" actId="478"/>
          <ac:graphicFrameMkLst>
            <pc:docMk/>
            <pc:sldMk cId="2191380672" sldId="274"/>
            <ac:graphicFrameMk id="16" creationId="{77E7648B-686E-A651-BA16-D64AC3CAEA6C}"/>
          </ac:graphicFrameMkLst>
        </pc:graphicFrameChg>
        <pc:picChg chg="add mod">
          <ac:chgData name="Oswaldo David Quezada Montalvo" userId="d262dea1-f05b-4e16-9e0f-de099cfe3f38" providerId="ADAL" clId="{F903E05F-EBFC-489F-8C83-07F92F6444B7}" dt="2024-01-19T19:53:23.107" v="3314" actId="1076"/>
          <ac:picMkLst>
            <pc:docMk/>
            <pc:sldMk cId="2191380672" sldId="274"/>
            <ac:picMk id="6" creationId="{72D7F599-9D51-FDA2-2614-683DFC4ABC21}"/>
          </ac:picMkLst>
        </pc:picChg>
        <pc:picChg chg="add mod ord">
          <ac:chgData name="Oswaldo David Quezada Montalvo" userId="d262dea1-f05b-4e16-9e0f-de099cfe3f38" providerId="ADAL" clId="{F903E05F-EBFC-489F-8C83-07F92F6444B7}" dt="2024-01-19T19:53:19.802" v="3313" actId="1076"/>
          <ac:picMkLst>
            <pc:docMk/>
            <pc:sldMk cId="2191380672" sldId="274"/>
            <ac:picMk id="7" creationId="{C5B6C527-57DD-7B87-52F2-35DAD135FF18}"/>
          </ac:picMkLst>
        </pc:picChg>
        <pc:picChg chg="del">
          <ac:chgData name="Oswaldo David Quezada Montalvo" userId="d262dea1-f05b-4e16-9e0f-de099cfe3f38" providerId="ADAL" clId="{F903E05F-EBFC-489F-8C83-07F92F6444B7}" dt="2024-01-19T19:50:11.855" v="3275" actId="478"/>
          <ac:picMkLst>
            <pc:docMk/>
            <pc:sldMk cId="2191380672" sldId="274"/>
            <ac:picMk id="17" creationId="{F7A5AD77-A53D-983F-4E49-9ACF181AD42E}"/>
          </ac:picMkLst>
        </pc:picChg>
        <pc:picChg chg="del">
          <ac:chgData name="Oswaldo David Quezada Montalvo" userId="d262dea1-f05b-4e16-9e0f-de099cfe3f38" providerId="ADAL" clId="{F903E05F-EBFC-489F-8C83-07F92F6444B7}" dt="2024-01-19T19:50:11.855" v="3275" actId="478"/>
          <ac:picMkLst>
            <pc:docMk/>
            <pc:sldMk cId="2191380672" sldId="274"/>
            <ac:picMk id="18" creationId="{3A0575FB-54C7-5C3B-C0BD-FD58DB56CCE0}"/>
          </ac:picMkLst>
        </pc:picChg>
        <pc:picChg chg="del">
          <ac:chgData name="Oswaldo David Quezada Montalvo" userId="d262dea1-f05b-4e16-9e0f-de099cfe3f38" providerId="ADAL" clId="{F903E05F-EBFC-489F-8C83-07F92F6444B7}" dt="2024-01-19T19:50:11.855" v="3275" actId="478"/>
          <ac:picMkLst>
            <pc:docMk/>
            <pc:sldMk cId="2191380672" sldId="274"/>
            <ac:picMk id="19" creationId="{C2130C71-F533-0D35-B09D-181D4EE6528C}"/>
          </ac:picMkLst>
        </pc:picChg>
        <pc:picChg chg="add mod">
          <ac:chgData name="Oswaldo David Quezada Montalvo" userId="d262dea1-f05b-4e16-9e0f-de099cfe3f38" providerId="ADAL" clId="{F903E05F-EBFC-489F-8C83-07F92F6444B7}" dt="2024-01-19T19:53:28.579" v="3316" actId="1076"/>
          <ac:picMkLst>
            <pc:docMk/>
            <pc:sldMk cId="2191380672" sldId="274"/>
            <ac:picMk id="22" creationId="{1CCE99C3-4AC7-28CD-0697-248791CE34D2}"/>
          </ac:picMkLst>
        </pc:picChg>
      </pc:sldChg>
      <pc:sldChg chg="addSp delSp modSp add mod">
        <pc:chgData name="Oswaldo David Quezada Montalvo" userId="d262dea1-f05b-4e16-9e0f-de099cfe3f38" providerId="ADAL" clId="{F903E05F-EBFC-489F-8C83-07F92F6444B7}" dt="2024-01-19T20:49:54.536" v="3511" actId="114"/>
        <pc:sldMkLst>
          <pc:docMk/>
          <pc:sldMk cId="3161494610" sldId="275"/>
        </pc:sldMkLst>
        <pc:spChg chg="mod">
          <ac:chgData name="Oswaldo David Quezada Montalvo" userId="d262dea1-f05b-4e16-9e0f-de099cfe3f38" providerId="ADAL" clId="{F903E05F-EBFC-489F-8C83-07F92F6444B7}" dt="2024-01-19T20:49:54.536" v="3511" actId="114"/>
          <ac:spMkLst>
            <pc:docMk/>
            <pc:sldMk cId="3161494610" sldId="275"/>
            <ac:spMk id="2" creationId="{64CF21D0-FB4E-F01D-24E2-EF7ACA202BD7}"/>
          </ac:spMkLst>
        </pc:spChg>
        <pc:spChg chg="add mod">
          <ac:chgData name="Oswaldo David Quezada Montalvo" userId="d262dea1-f05b-4e16-9e0f-de099cfe3f38" providerId="ADAL" clId="{F903E05F-EBFC-489F-8C83-07F92F6444B7}" dt="2024-01-19T19:58:23.312" v="3362" actId="1076"/>
          <ac:spMkLst>
            <pc:docMk/>
            <pc:sldMk cId="3161494610" sldId="275"/>
            <ac:spMk id="3" creationId="{945D08F3-FA53-2B2A-CF96-1FFDD56097E6}"/>
          </ac:spMkLst>
        </pc:spChg>
        <pc:picChg chg="del">
          <ac:chgData name="Oswaldo David Quezada Montalvo" userId="d262dea1-f05b-4e16-9e0f-de099cfe3f38" providerId="ADAL" clId="{F903E05F-EBFC-489F-8C83-07F92F6444B7}" dt="2024-01-19T19:56:42.133" v="3335" actId="478"/>
          <ac:picMkLst>
            <pc:docMk/>
            <pc:sldMk cId="3161494610" sldId="275"/>
            <ac:picMk id="4" creationId="{3C658D12-D93D-2582-72D8-9167A7A45BF2}"/>
          </ac:picMkLst>
        </pc:picChg>
        <pc:picChg chg="add mod modCrop">
          <ac:chgData name="Oswaldo David Quezada Montalvo" userId="d262dea1-f05b-4e16-9e0f-de099cfe3f38" providerId="ADAL" clId="{F903E05F-EBFC-489F-8C83-07F92F6444B7}" dt="2024-01-19T19:57:23.144" v="3353" actId="14100"/>
          <ac:picMkLst>
            <pc:docMk/>
            <pc:sldMk cId="3161494610" sldId="275"/>
            <ac:picMk id="5" creationId="{BDF2D0A0-7BE4-70BD-0539-8D7725C0B9A1}"/>
          </ac:picMkLst>
        </pc:picChg>
        <pc:picChg chg="add mod">
          <ac:chgData name="Oswaldo David Quezada Montalvo" userId="d262dea1-f05b-4e16-9e0f-de099cfe3f38" providerId="ADAL" clId="{F903E05F-EBFC-489F-8C83-07F92F6444B7}" dt="2024-01-19T19:58:31.122" v="3363" actId="1076"/>
          <ac:picMkLst>
            <pc:docMk/>
            <pc:sldMk cId="3161494610" sldId="275"/>
            <ac:picMk id="6" creationId="{68F3D88F-3552-A7D8-F552-503D34383FA2}"/>
          </ac:picMkLst>
        </pc:picChg>
        <pc:picChg chg="del">
          <ac:chgData name="Oswaldo David Quezada Montalvo" userId="d262dea1-f05b-4e16-9e0f-de099cfe3f38" providerId="ADAL" clId="{F903E05F-EBFC-489F-8C83-07F92F6444B7}" dt="2024-01-19T19:56:42.691" v="3336" actId="478"/>
          <ac:picMkLst>
            <pc:docMk/>
            <pc:sldMk cId="3161494610" sldId="275"/>
            <ac:picMk id="10" creationId="{65FAB86F-A27A-6F2E-231D-A7DE5986BFD9}"/>
          </ac:picMkLst>
        </pc:picChg>
        <pc:picChg chg="del">
          <ac:chgData name="Oswaldo David Quezada Montalvo" userId="d262dea1-f05b-4e16-9e0f-de099cfe3f38" providerId="ADAL" clId="{F903E05F-EBFC-489F-8C83-07F92F6444B7}" dt="2024-01-19T19:56:43.029" v="3337" actId="478"/>
          <ac:picMkLst>
            <pc:docMk/>
            <pc:sldMk cId="3161494610" sldId="275"/>
            <ac:picMk id="13" creationId="{BAD5A955-49C7-4723-EE3B-A484C327FD5E}"/>
          </ac:picMkLst>
        </pc:picChg>
      </pc:sldChg>
      <pc:sldChg chg="addSp delSp modSp add mod ord">
        <pc:chgData name="Oswaldo David Quezada Montalvo" userId="d262dea1-f05b-4e16-9e0f-de099cfe3f38" providerId="ADAL" clId="{F903E05F-EBFC-489F-8C83-07F92F6444B7}" dt="2024-01-19T20:48:52.776" v="3508"/>
        <pc:sldMkLst>
          <pc:docMk/>
          <pc:sldMk cId="2441023556" sldId="276"/>
        </pc:sldMkLst>
        <pc:spChg chg="mod">
          <ac:chgData name="Oswaldo David Quezada Montalvo" userId="d262dea1-f05b-4e16-9e0f-de099cfe3f38" providerId="ADAL" clId="{F903E05F-EBFC-489F-8C83-07F92F6444B7}" dt="2024-01-19T20:44:59.078" v="3414" actId="114"/>
          <ac:spMkLst>
            <pc:docMk/>
            <pc:sldMk cId="2441023556" sldId="276"/>
            <ac:spMk id="2" creationId="{64CF21D0-FB4E-F01D-24E2-EF7ACA202BD7}"/>
          </ac:spMkLst>
        </pc:spChg>
        <pc:spChg chg="add mod">
          <ac:chgData name="Oswaldo David Quezada Montalvo" userId="d262dea1-f05b-4e16-9e0f-de099cfe3f38" providerId="ADAL" clId="{F903E05F-EBFC-489F-8C83-07F92F6444B7}" dt="2024-01-19T20:46:47.783" v="3489" actId="20577"/>
          <ac:spMkLst>
            <pc:docMk/>
            <pc:sldMk cId="2441023556" sldId="276"/>
            <ac:spMk id="4" creationId="{C5844D6C-EAB1-992F-D4F7-C74AA7C6B0DA}"/>
          </ac:spMkLst>
        </pc:spChg>
        <pc:spChg chg="del">
          <ac:chgData name="Oswaldo David Quezada Montalvo" userId="d262dea1-f05b-4e16-9e0f-de099cfe3f38" providerId="ADAL" clId="{F903E05F-EBFC-489F-8C83-07F92F6444B7}" dt="2024-01-19T20:01:35.884" v="3400" actId="478"/>
          <ac:spMkLst>
            <pc:docMk/>
            <pc:sldMk cId="2441023556" sldId="276"/>
            <ac:spMk id="6" creationId="{F48586BE-6B38-0F0B-6BFF-0E3E66E73419}"/>
          </ac:spMkLst>
        </pc:spChg>
        <pc:picChg chg="del">
          <ac:chgData name="Oswaldo David Quezada Montalvo" userId="d262dea1-f05b-4e16-9e0f-de099cfe3f38" providerId="ADAL" clId="{F903E05F-EBFC-489F-8C83-07F92F6444B7}" dt="2024-01-19T20:01:43.861" v="3405" actId="478"/>
          <ac:picMkLst>
            <pc:docMk/>
            <pc:sldMk cId="2441023556" sldId="276"/>
            <ac:picMk id="3" creationId="{0480EE92-9798-528C-F186-6734A7CCC3A8}"/>
          </ac:picMkLst>
        </pc:picChg>
        <pc:picChg chg="add mod">
          <ac:chgData name="Oswaldo David Quezada Montalvo" userId="d262dea1-f05b-4e16-9e0f-de099cfe3f38" providerId="ADAL" clId="{F903E05F-EBFC-489F-8C83-07F92F6444B7}" dt="2024-01-19T20:46:11.111" v="3431" actId="1076"/>
          <ac:picMkLst>
            <pc:docMk/>
            <pc:sldMk cId="2441023556" sldId="276"/>
            <ac:picMk id="5" creationId="{9F0620E8-5C12-B993-D834-448C1C363FF2}"/>
          </ac:picMkLst>
        </pc:picChg>
        <pc:picChg chg="add mod modCrop">
          <ac:chgData name="Oswaldo David Quezada Montalvo" userId="d262dea1-f05b-4e16-9e0f-de099cfe3f38" providerId="ADAL" clId="{F903E05F-EBFC-489F-8C83-07F92F6444B7}" dt="2024-01-19T20:46:14.711" v="3432" actId="1076"/>
          <ac:picMkLst>
            <pc:docMk/>
            <pc:sldMk cId="2441023556" sldId="276"/>
            <ac:picMk id="6" creationId="{9C4FD24E-81FB-0EE8-2DA1-E52030CC4D32}"/>
          </ac:picMkLst>
        </pc:picChg>
        <pc:picChg chg="del">
          <ac:chgData name="Oswaldo David Quezada Montalvo" userId="d262dea1-f05b-4e16-9e0f-de099cfe3f38" providerId="ADAL" clId="{F903E05F-EBFC-489F-8C83-07F92F6444B7}" dt="2024-01-19T20:01:42.350" v="3404" actId="478"/>
          <ac:picMkLst>
            <pc:docMk/>
            <pc:sldMk cId="2441023556" sldId="276"/>
            <ac:picMk id="8" creationId="{74EAF8BD-158A-F74E-D43C-070DEAA84C21}"/>
          </ac:picMkLst>
        </pc:picChg>
      </pc:sldChg>
      <pc:sldChg chg="addSp delSp modSp new mod setBg">
        <pc:chgData name="Oswaldo David Quezada Montalvo" userId="d262dea1-f05b-4e16-9e0f-de099cfe3f38" providerId="ADAL" clId="{F903E05F-EBFC-489F-8C83-07F92F6444B7}" dt="2024-01-19T20:53:05.874" v="3517" actId="1076"/>
        <pc:sldMkLst>
          <pc:docMk/>
          <pc:sldMk cId="2317865206" sldId="277"/>
        </pc:sldMkLst>
        <pc:spChg chg="del mod">
          <ac:chgData name="Oswaldo David Quezada Montalvo" userId="d262dea1-f05b-4e16-9e0f-de099cfe3f38" providerId="ADAL" clId="{F903E05F-EBFC-489F-8C83-07F92F6444B7}" dt="2024-01-19T20:51:58.697" v="3514" actId="478"/>
          <ac:spMkLst>
            <pc:docMk/>
            <pc:sldMk cId="2317865206" sldId="277"/>
            <ac:spMk id="2" creationId="{0B9FBE09-1E1E-857C-591F-2FEAEC008521}"/>
          </ac:spMkLst>
        </pc:spChg>
        <pc:spChg chg="del">
          <ac:chgData name="Oswaldo David Quezada Montalvo" userId="d262dea1-f05b-4e16-9e0f-de099cfe3f38" providerId="ADAL" clId="{F903E05F-EBFC-489F-8C83-07F92F6444B7}" dt="2024-01-19T20:51:31.603" v="3512" actId="478"/>
          <ac:spMkLst>
            <pc:docMk/>
            <pc:sldMk cId="2317865206" sldId="277"/>
            <ac:spMk id="3" creationId="{BD483A3B-D421-B054-0B0B-38C0894484B4}"/>
          </ac:spMkLst>
        </pc:spChg>
        <pc:spChg chg="add del mod">
          <ac:chgData name="Oswaldo David Quezada Montalvo" userId="d262dea1-f05b-4e16-9e0f-de099cfe3f38" providerId="ADAL" clId="{F903E05F-EBFC-489F-8C83-07F92F6444B7}" dt="2024-01-19T20:52:02.089" v="3515" actId="478"/>
          <ac:spMkLst>
            <pc:docMk/>
            <pc:sldMk cId="2317865206" sldId="277"/>
            <ac:spMk id="5" creationId="{896BB692-86E7-276E-A5EF-2EE4E34519CD}"/>
          </ac:spMkLst>
        </pc:spChg>
        <pc:spChg chg="add">
          <ac:chgData name="Oswaldo David Quezada Montalvo" userId="d262dea1-f05b-4e16-9e0f-de099cfe3f38" providerId="ADAL" clId="{F903E05F-EBFC-489F-8C83-07F92F6444B7}" dt="2024-01-19T20:52:05.598" v="3516" actId="26606"/>
          <ac:spMkLst>
            <pc:docMk/>
            <pc:sldMk cId="2317865206" sldId="277"/>
            <ac:spMk id="1031" creationId="{86FF76B9-219D-4469-AF87-0236D29032F1}"/>
          </ac:spMkLst>
        </pc:spChg>
        <pc:spChg chg="add">
          <ac:chgData name="Oswaldo David Quezada Montalvo" userId="d262dea1-f05b-4e16-9e0f-de099cfe3f38" providerId="ADAL" clId="{F903E05F-EBFC-489F-8C83-07F92F6444B7}" dt="2024-01-19T20:52:05.598" v="3516" actId="26606"/>
          <ac:spMkLst>
            <pc:docMk/>
            <pc:sldMk cId="2317865206" sldId="277"/>
            <ac:spMk id="1037" creationId="{2E80C965-DB6D-4F81-9E9E-B027384D0BD6}"/>
          </ac:spMkLst>
        </pc:spChg>
        <pc:spChg chg="add">
          <ac:chgData name="Oswaldo David Quezada Montalvo" userId="d262dea1-f05b-4e16-9e0f-de099cfe3f38" providerId="ADAL" clId="{F903E05F-EBFC-489F-8C83-07F92F6444B7}" dt="2024-01-19T20:52:05.598" v="3516" actId="26606"/>
          <ac:spMkLst>
            <pc:docMk/>
            <pc:sldMk cId="2317865206" sldId="277"/>
            <ac:spMk id="1039" creationId="{633C5E46-DAC5-4661-9C87-22B08E2A512F}"/>
          </ac:spMkLst>
        </pc:spChg>
        <pc:grpChg chg="add">
          <ac:chgData name="Oswaldo David Quezada Montalvo" userId="d262dea1-f05b-4e16-9e0f-de099cfe3f38" providerId="ADAL" clId="{F903E05F-EBFC-489F-8C83-07F92F6444B7}" dt="2024-01-19T20:52:05.598" v="3516" actId="26606"/>
          <ac:grpSpMkLst>
            <pc:docMk/>
            <pc:sldMk cId="2317865206" sldId="277"/>
            <ac:grpSpMk id="1033" creationId="{DB88BD78-87E1-424D-B479-C37D8E41B12E}"/>
          </ac:grpSpMkLst>
        </pc:grpChg>
        <pc:picChg chg="add mod">
          <ac:chgData name="Oswaldo David Quezada Montalvo" userId="d262dea1-f05b-4e16-9e0f-de099cfe3f38" providerId="ADAL" clId="{F903E05F-EBFC-489F-8C83-07F92F6444B7}" dt="2024-01-19T20:53:05.874" v="3517" actId="1076"/>
          <ac:picMkLst>
            <pc:docMk/>
            <pc:sldMk cId="2317865206" sldId="277"/>
            <ac:picMk id="1026" creationId="{9592CDEE-0DF7-45B2-CAC0-3571B17CBB5E}"/>
          </ac:picMkLst>
        </pc:picChg>
      </pc:sldChg>
    </pc:docChg>
  </pc:docChgLst>
  <pc:docChgLst>
    <pc:chgData name="Antonio Rene David Nicolalde" userId="S::anredavi@espol.edu.ec::fcc41e5a-6b1d-477c-af0d-35a1eb51c49e" providerId="AD" clId="Web-{AF358971-30B1-A6C9-EBC5-25FD5233CBFF}"/>
    <pc:docChg chg="addSld modSld addMainMaster delMainMaster">
      <pc:chgData name="Antonio Rene David Nicolalde" userId="S::anredavi@espol.edu.ec::fcc41e5a-6b1d-477c-af0d-35a1eb51c49e" providerId="AD" clId="Web-{AF358971-30B1-A6C9-EBC5-25FD5233CBFF}" dt="2024-01-18T05:56:35.331" v="647" actId="20577"/>
      <pc:docMkLst>
        <pc:docMk/>
      </pc:docMkLst>
      <pc:sldChg chg="addSp delSp modSp mod setBg modClrScheme chgLayout">
        <pc:chgData name="Antonio Rene David Nicolalde" userId="S::anredavi@espol.edu.ec::fcc41e5a-6b1d-477c-af0d-35a1eb51c49e" providerId="AD" clId="Web-{AF358971-30B1-A6C9-EBC5-25FD5233CBFF}" dt="2024-01-18T05:56:35.331" v="647" actId="20577"/>
        <pc:sldMkLst>
          <pc:docMk/>
          <pc:sldMk cId="1430577345" sldId="256"/>
        </pc:sldMkLst>
        <pc:spChg chg="mod ord">
          <ac:chgData name="Antonio Rene David Nicolalde" userId="S::anredavi@espol.edu.ec::fcc41e5a-6b1d-477c-af0d-35a1eb51c49e" providerId="AD" clId="Web-{AF358971-30B1-A6C9-EBC5-25FD5233CBFF}" dt="2024-01-18T05:54:24.901" v="497"/>
          <ac:spMkLst>
            <pc:docMk/>
            <pc:sldMk cId="1430577345" sldId="256"/>
            <ac:spMk id="2" creationId="{892750D7-24A8-49FA-A959-E247A4E3585A}"/>
          </ac:spMkLst>
        </pc:spChg>
        <pc:spChg chg="mod ord">
          <ac:chgData name="Antonio Rene David Nicolalde" userId="S::anredavi@espol.edu.ec::fcc41e5a-6b1d-477c-af0d-35a1eb51c49e" providerId="AD" clId="Web-{AF358971-30B1-A6C9-EBC5-25FD5233CBFF}" dt="2024-01-18T05:56:35.331" v="647" actId="20577"/>
          <ac:spMkLst>
            <pc:docMk/>
            <pc:sldMk cId="1430577345" sldId="256"/>
            <ac:spMk id="3" creationId="{222436C3-4762-4542-9B41-D8B4CC95F6DE}"/>
          </ac:spMkLst>
        </pc:spChg>
        <pc:spChg chg="add del">
          <ac:chgData name="Antonio Rene David Nicolalde" userId="S::anredavi@espol.edu.ec::fcc41e5a-6b1d-477c-af0d-35a1eb51c49e" providerId="AD" clId="Web-{AF358971-30B1-A6C9-EBC5-25FD5233CBFF}" dt="2024-01-18T05:53:56.088" v="495"/>
          <ac:spMkLst>
            <pc:docMk/>
            <pc:sldMk cId="1430577345" sldId="256"/>
            <ac:spMk id="8" creationId="{73A25D70-4A55-4F72-B9C5-A69CDBF4DB42}"/>
          </ac:spMkLst>
        </pc:spChg>
        <pc:spChg chg="add del">
          <ac:chgData name="Antonio Rene David Nicolalde" userId="S::anredavi@espol.edu.ec::fcc41e5a-6b1d-477c-af0d-35a1eb51c49e" providerId="AD" clId="Web-{AF358971-30B1-A6C9-EBC5-25FD5233CBFF}" dt="2024-01-18T05:53:37.306" v="492"/>
          <ac:spMkLst>
            <pc:docMk/>
            <pc:sldMk cId="1430577345" sldId="256"/>
            <ac:spMk id="9" creationId="{ED2D7C63-562A-41C7-892E-0C73F5D59870}"/>
          </ac:spMkLst>
        </pc:spChg>
        <pc:spChg chg="add del">
          <ac:chgData name="Antonio Rene David Nicolalde" userId="S::anredavi@espol.edu.ec::fcc41e5a-6b1d-477c-af0d-35a1eb51c49e" providerId="AD" clId="Web-{AF358971-30B1-A6C9-EBC5-25FD5233CBFF}" dt="2024-01-18T05:53:56.088" v="495"/>
          <ac:spMkLst>
            <pc:docMk/>
            <pc:sldMk cId="1430577345" sldId="256"/>
            <ac:spMk id="10" creationId="{54957100-6D8B-4161-9F2F-C0A949EC84C4}"/>
          </ac:spMkLst>
        </pc:spChg>
        <pc:spChg chg="add del">
          <ac:chgData name="Antonio Rene David Nicolalde" userId="S::anredavi@espol.edu.ec::fcc41e5a-6b1d-477c-af0d-35a1eb51c49e" providerId="AD" clId="Web-{AF358971-30B1-A6C9-EBC5-25FD5233CBFF}" dt="2024-01-18T05:53:56.088" v="495"/>
          <ac:spMkLst>
            <pc:docMk/>
            <pc:sldMk cId="1430577345" sldId="256"/>
            <ac:spMk id="12" creationId="{0BD8B065-EE51-4AE2-A94C-86249998FD7B}"/>
          </ac:spMkLst>
        </pc:spChg>
        <pc:grpChg chg="add del">
          <ac:chgData name="Antonio Rene David Nicolalde" userId="S::anredavi@espol.edu.ec::fcc41e5a-6b1d-477c-af0d-35a1eb51c49e" providerId="AD" clId="Web-{AF358971-30B1-A6C9-EBC5-25FD5233CBFF}" dt="2024-01-18T05:53:37.306" v="492"/>
          <ac:grpSpMkLst>
            <pc:docMk/>
            <pc:sldMk cId="1430577345" sldId="256"/>
            <ac:grpSpMk id="11" creationId="{6DF25E23-BE15-4E36-A700-59F0CE8C54A8}"/>
          </ac:grpSpMkLst>
        </pc:grpChg>
        <pc:grpChg chg="add del">
          <ac:chgData name="Antonio Rene David Nicolalde" userId="S::anredavi@espol.edu.ec::fcc41e5a-6b1d-477c-af0d-35a1eb51c49e" providerId="AD" clId="Web-{AF358971-30B1-A6C9-EBC5-25FD5233CBFF}" dt="2024-01-18T05:53:56.088" v="495"/>
          <ac:grpSpMkLst>
            <pc:docMk/>
            <pc:sldMk cId="1430577345" sldId="256"/>
            <ac:grpSpMk id="14" creationId="{18999293-B054-4B57-A26F-D04C2BB11338}"/>
          </ac:grpSpMkLst>
        </pc:grpChg>
        <pc:grpChg chg="add del">
          <ac:chgData name="Antonio Rene David Nicolalde" userId="S::anredavi@espol.edu.ec::fcc41e5a-6b1d-477c-af0d-35a1eb51c49e" providerId="AD" clId="Web-{AF358971-30B1-A6C9-EBC5-25FD5233CBFF}" dt="2024-01-18T05:53:56.088" v="495"/>
          <ac:grpSpMkLst>
            <pc:docMk/>
            <pc:sldMk cId="1430577345" sldId="256"/>
            <ac:grpSpMk id="20" creationId="{761945C4-D997-42F3-B59A-984CF0066715}"/>
          </ac:grpSpMkLst>
        </pc:grpChg>
        <pc:picChg chg="add del">
          <ac:chgData name="Antonio Rene David Nicolalde" userId="S::anredavi@espol.edu.ec::fcc41e5a-6b1d-477c-af0d-35a1eb51c49e" providerId="AD" clId="Web-{AF358971-30B1-A6C9-EBC5-25FD5233CBFF}" dt="2024-01-18T05:53:37.306" v="492"/>
          <ac:picMkLst>
            <pc:docMk/>
            <pc:sldMk cId="1430577345" sldId="256"/>
            <ac:picMk id="5" creationId="{4A8878B9-477A-C831-7B40-9825B6683167}"/>
          </ac:picMkLst>
        </pc:picChg>
      </pc:sldChg>
      <pc:sldChg chg="addSp delSp modSp mo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705263119" sldId="257"/>
        </pc:sldMkLst>
        <pc:spChg chg="mod ord">
          <ac:chgData name="Antonio Rene David Nicolalde" userId="S::anredavi@espol.edu.ec::fcc41e5a-6b1d-477c-af0d-35a1eb51c49e" providerId="AD" clId="Web-{AF358971-30B1-A6C9-EBC5-25FD5233CBFF}" dt="2024-01-18T05:54:24.901" v="497"/>
          <ac:spMkLst>
            <pc:docMk/>
            <pc:sldMk cId="705263119" sldId="257"/>
            <ac:spMk id="2" creationId="{16EAAC37-1120-23D6-9036-A5D8FA07C600}"/>
          </ac:spMkLst>
        </pc:spChg>
        <pc:spChg chg="del">
          <ac:chgData name="Antonio Rene David Nicolalde" userId="S::anredavi@espol.edu.ec::fcc41e5a-6b1d-477c-af0d-35a1eb51c49e" providerId="AD" clId="Web-{AF358971-30B1-A6C9-EBC5-25FD5233CBFF}" dt="2024-01-18T03:42:17.953" v="0"/>
          <ac:spMkLst>
            <pc:docMk/>
            <pc:sldMk cId="705263119" sldId="257"/>
            <ac:spMk id="3" creationId="{765153EA-7DF9-8BD3-F212-BFAC51C761BA}"/>
          </ac:spMkLst>
        </pc:spChg>
        <pc:spChg chg="add del mod">
          <ac:chgData name="Antonio Rene David Nicolalde" userId="S::anredavi@espol.edu.ec::fcc41e5a-6b1d-477c-af0d-35a1eb51c49e" providerId="AD" clId="Web-{AF358971-30B1-A6C9-EBC5-25FD5233CBFF}" dt="2024-01-18T04:57:34.756" v="167"/>
          <ac:spMkLst>
            <pc:docMk/>
            <pc:sldMk cId="705263119" sldId="257"/>
            <ac:spMk id="4" creationId="{FDD2F1F3-EE02-27CD-6EA3-4DE6ED3C9EF7}"/>
          </ac:spMkLst>
        </pc:spChg>
        <pc:spChg chg="add del mod">
          <ac:chgData name="Antonio Rene David Nicolalde" userId="S::anredavi@espol.edu.ec::fcc41e5a-6b1d-477c-af0d-35a1eb51c49e" providerId="AD" clId="Web-{AF358971-30B1-A6C9-EBC5-25FD5233CBFF}" dt="2024-01-18T03:43:13.048" v="9"/>
          <ac:spMkLst>
            <pc:docMk/>
            <pc:sldMk cId="705263119" sldId="257"/>
            <ac:spMk id="6" creationId="{4B76B8B5-AFAF-B45E-45E2-7D67127BD4C5}"/>
          </ac:spMkLst>
        </pc:spChg>
        <pc:spChg chg="add mod">
          <ac:chgData name="Antonio Rene David Nicolalde" userId="S::anredavi@espol.edu.ec::fcc41e5a-6b1d-477c-af0d-35a1eb51c49e" providerId="AD" clId="Web-{AF358971-30B1-A6C9-EBC5-25FD5233CBFF}" dt="2024-01-18T05:03:22.334" v="217" actId="14100"/>
          <ac:spMkLst>
            <pc:docMk/>
            <pc:sldMk cId="705263119" sldId="257"/>
            <ac:spMk id="7" creationId="{E9B61CBA-AE39-93BB-CA9A-275D391CD04A}"/>
          </ac:spMkLst>
        </pc:spChg>
        <pc:spChg chg="add del mod">
          <ac:chgData name="Antonio Rene David Nicolalde" userId="S::anredavi@espol.edu.ec::fcc41e5a-6b1d-477c-af0d-35a1eb51c49e" providerId="AD" clId="Web-{AF358971-30B1-A6C9-EBC5-25FD5233CBFF}" dt="2024-01-18T03:45:24.725" v="18"/>
          <ac:spMkLst>
            <pc:docMk/>
            <pc:sldMk cId="705263119" sldId="257"/>
            <ac:spMk id="10" creationId="{F74CD605-D862-E4A7-9C44-1522DF893D29}"/>
          </ac:spMkLst>
        </pc:spChg>
        <pc:picChg chg="add del mod ord modCrop">
          <ac:chgData name="Antonio Rene David Nicolalde" userId="S::anredavi@espol.edu.ec::fcc41e5a-6b1d-477c-af0d-35a1eb51c49e" providerId="AD" clId="Web-{AF358971-30B1-A6C9-EBC5-25FD5233CBFF}" dt="2024-01-18T03:42:40.813" v="4"/>
          <ac:picMkLst>
            <pc:docMk/>
            <pc:sldMk cId="705263119" sldId="257"/>
            <ac:picMk id="4" creationId="{52C28717-2DE2-19D9-8B2E-EDB36827D85A}"/>
          </ac:picMkLst>
        </pc:picChg>
        <pc:picChg chg="add mod">
          <ac:chgData name="Antonio Rene David Nicolalde" userId="S::anredavi@espol.edu.ec::fcc41e5a-6b1d-477c-af0d-35a1eb51c49e" providerId="AD" clId="Web-{AF358971-30B1-A6C9-EBC5-25FD5233CBFF}" dt="2024-01-18T05:07:50.894" v="404" actId="1076"/>
          <ac:picMkLst>
            <pc:docMk/>
            <pc:sldMk cId="705263119" sldId="257"/>
            <ac:picMk id="6" creationId="{76A106A8-C5F0-0DA1-AB42-482F267BAC68}"/>
          </ac:picMkLst>
        </pc:picChg>
        <pc:picChg chg="add del mod ord">
          <ac:chgData name="Antonio Rene David Nicolalde" userId="S::anredavi@espol.edu.ec::fcc41e5a-6b1d-477c-af0d-35a1eb51c49e" providerId="AD" clId="Web-{AF358971-30B1-A6C9-EBC5-25FD5233CBFF}" dt="2024-01-18T03:43:06.595" v="7"/>
          <ac:picMkLst>
            <pc:docMk/>
            <pc:sldMk cId="705263119" sldId="257"/>
            <ac:picMk id="7" creationId="{EE04A66F-CAEC-8176-61ED-ADF85C5A9806}"/>
          </ac:picMkLst>
        </pc:picChg>
        <pc:picChg chg="add del mod ord modCrop">
          <ac:chgData name="Antonio Rene David Nicolalde" userId="S::anredavi@espol.edu.ec::fcc41e5a-6b1d-477c-af0d-35a1eb51c49e" providerId="AD" clId="Web-{AF358971-30B1-A6C9-EBC5-25FD5233CBFF}" dt="2024-01-18T04:57:28.427" v="160"/>
          <ac:picMkLst>
            <pc:docMk/>
            <pc:sldMk cId="705263119" sldId="257"/>
            <ac:picMk id="8" creationId="{C56AD03F-E52E-6588-ECAC-3F6F26B6F5A4}"/>
          </ac:picMkLst>
        </pc:picChg>
        <pc:picChg chg="add del mod modCrop">
          <ac:chgData name="Antonio Rene David Nicolalde" userId="S::anredavi@espol.edu.ec::fcc41e5a-6b1d-477c-af0d-35a1eb51c49e" providerId="AD" clId="Web-{AF358971-30B1-A6C9-EBC5-25FD5233CBFF}" dt="2024-01-18T04:57:29.474" v="161"/>
          <ac:picMkLst>
            <pc:docMk/>
            <pc:sldMk cId="705263119" sldId="257"/>
            <ac:picMk id="11" creationId="{1120B9C8-CBDA-5F30-A7F8-8A99D17BD877}"/>
          </ac:picMkLst>
        </pc:picChg>
        <pc:picChg chg="add del mod modCrop">
          <ac:chgData name="Antonio Rene David Nicolalde" userId="S::anredavi@espol.edu.ec::fcc41e5a-6b1d-477c-af0d-35a1eb51c49e" providerId="AD" clId="Web-{AF358971-30B1-A6C9-EBC5-25FD5233CBFF}" dt="2024-01-18T03:51:38.908" v="57"/>
          <ac:picMkLst>
            <pc:docMk/>
            <pc:sldMk cId="705263119" sldId="257"/>
            <ac:picMk id="12" creationId="{42D8C433-7D72-4F6E-720E-B9F59B061FA9}"/>
          </ac:picMkLst>
        </pc:picChg>
        <pc:picChg chg="add del mod modCrop">
          <ac:chgData name="Antonio Rene David Nicolalde" userId="S::anredavi@espol.edu.ec::fcc41e5a-6b1d-477c-af0d-35a1eb51c49e" providerId="AD" clId="Web-{AF358971-30B1-A6C9-EBC5-25FD5233CBFF}" dt="2024-01-18T04:57:30.084" v="162"/>
          <ac:picMkLst>
            <pc:docMk/>
            <pc:sldMk cId="705263119" sldId="257"/>
            <ac:picMk id="13" creationId="{FEB3889B-FAD0-EED0-0F5A-BF871FE39559}"/>
          </ac:picMkLst>
        </pc:picChg>
      </pc:sldChg>
      <pc:sldChg chg="addSp delSp modSp mo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2019703245" sldId="258"/>
        </pc:sldMkLst>
        <pc:spChg chg="mod ord">
          <ac:chgData name="Antonio Rene David Nicolalde" userId="S::anredavi@espol.edu.ec::fcc41e5a-6b1d-477c-af0d-35a1eb51c49e" providerId="AD" clId="Web-{AF358971-30B1-A6C9-EBC5-25FD5233CBFF}" dt="2024-01-18T05:54:24.901" v="497"/>
          <ac:spMkLst>
            <pc:docMk/>
            <pc:sldMk cId="2019703245" sldId="258"/>
            <ac:spMk id="2" creationId="{16EAAC37-1120-23D6-9036-A5D8FA07C600}"/>
          </ac:spMkLst>
        </pc:spChg>
        <pc:spChg chg="del">
          <ac:chgData name="Antonio Rene David Nicolalde" userId="S::anredavi@espol.edu.ec::fcc41e5a-6b1d-477c-af0d-35a1eb51c49e" providerId="AD" clId="Web-{AF358971-30B1-A6C9-EBC5-25FD5233CBFF}" dt="2024-01-18T03:54:03.241" v="80"/>
          <ac:spMkLst>
            <pc:docMk/>
            <pc:sldMk cId="2019703245" sldId="258"/>
            <ac:spMk id="3" creationId="{765153EA-7DF9-8BD3-F212-BFAC51C761BA}"/>
          </ac:spMkLst>
        </pc:spChg>
        <pc:spChg chg="add del mod">
          <ac:chgData name="Antonio Rene David Nicolalde" userId="S::anredavi@espol.edu.ec::fcc41e5a-6b1d-477c-af0d-35a1eb51c49e" providerId="AD" clId="Web-{AF358971-30B1-A6C9-EBC5-25FD5233CBFF}" dt="2024-01-18T04:54:40.357" v="155"/>
          <ac:spMkLst>
            <pc:docMk/>
            <pc:sldMk cId="2019703245" sldId="258"/>
            <ac:spMk id="7" creationId="{DF1FD9A3-258B-E859-FC87-3877041E3158}"/>
          </ac:spMkLst>
        </pc:spChg>
        <pc:spChg chg="add mod">
          <ac:chgData name="Antonio Rene David Nicolalde" userId="S::anredavi@espol.edu.ec::fcc41e5a-6b1d-477c-af0d-35a1eb51c49e" providerId="AD" clId="Web-{AF358971-30B1-A6C9-EBC5-25FD5233CBFF}" dt="2024-01-18T05:05:00.354" v="322" actId="1076"/>
          <ac:spMkLst>
            <pc:docMk/>
            <pc:sldMk cId="2019703245" sldId="258"/>
            <ac:spMk id="10" creationId="{945D08F3-FA53-2B2A-CF96-1FFDD56097E6}"/>
          </ac:spMkLst>
        </pc:spChg>
        <pc:picChg chg="add del mod ord modCrop">
          <ac:chgData name="Antonio Rene David Nicolalde" userId="S::anredavi@espol.edu.ec::fcc41e5a-6b1d-477c-af0d-35a1eb51c49e" providerId="AD" clId="Web-{AF358971-30B1-A6C9-EBC5-25FD5233CBFF}" dt="2024-01-18T04:54:33.498" v="151"/>
          <ac:picMkLst>
            <pc:docMk/>
            <pc:sldMk cId="2019703245" sldId="258"/>
            <ac:picMk id="4" creationId="{5AA35630-6D90-3CD8-150B-65B472D301E9}"/>
          </ac:picMkLst>
        </pc:picChg>
        <pc:picChg chg="add del mod modCrop">
          <ac:chgData name="Antonio Rene David Nicolalde" userId="S::anredavi@espol.edu.ec::fcc41e5a-6b1d-477c-af0d-35a1eb51c49e" providerId="AD" clId="Web-{AF358971-30B1-A6C9-EBC5-25FD5233CBFF}" dt="2024-01-18T04:54:34.482" v="153"/>
          <ac:picMkLst>
            <pc:docMk/>
            <pc:sldMk cId="2019703245" sldId="258"/>
            <ac:picMk id="5" creationId="{AB1FA5D7-410F-C17A-BAB4-9A5B4FD62841}"/>
          </ac:picMkLst>
        </pc:picChg>
        <pc:picChg chg="add del mod modCrop">
          <ac:chgData name="Antonio Rene David Nicolalde" userId="S::anredavi@espol.edu.ec::fcc41e5a-6b1d-477c-af0d-35a1eb51c49e" providerId="AD" clId="Web-{AF358971-30B1-A6C9-EBC5-25FD5233CBFF}" dt="2024-01-18T04:54:33.857" v="152"/>
          <ac:picMkLst>
            <pc:docMk/>
            <pc:sldMk cId="2019703245" sldId="258"/>
            <ac:picMk id="6" creationId="{1B4F3A58-2C63-1147-2040-795B5FAD3D32}"/>
          </ac:picMkLst>
        </pc:picChg>
        <pc:picChg chg="add mod">
          <ac:chgData name="Antonio Rene David Nicolalde" userId="S::anredavi@espol.edu.ec::fcc41e5a-6b1d-477c-af0d-35a1eb51c49e" providerId="AD" clId="Web-{AF358971-30B1-A6C9-EBC5-25FD5233CBFF}" dt="2024-01-18T05:07:37.315" v="392" actId="1076"/>
          <ac:picMkLst>
            <pc:docMk/>
            <pc:sldMk cId="2019703245" sldId="258"/>
            <ac:picMk id="9" creationId="{68F3D88F-3552-A7D8-F552-503D34383FA2}"/>
          </ac:picMkLst>
        </pc:picChg>
      </pc:sldChg>
      <pc:sldChg chg="addSp delSp modSp mo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850802745" sldId="259"/>
        </pc:sldMkLst>
        <pc:spChg chg="mod ord">
          <ac:chgData name="Antonio Rene David Nicolalde" userId="S::anredavi@espol.edu.ec::fcc41e5a-6b1d-477c-af0d-35a1eb51c49e" providerId="AD" clId="Web-{AF358971-30B1-A6C9-EBC5-25FD5233CBFF}" dt="2024-01-18T05:54:24.901" v="497"/>
          <ac:spMkLst>
            <pc:docMk/>
            <pc:sldMk cId="850802745" sldId="259"/>
            <ac:spMk id="2" creationId="{16EAAC37-1120-23D6-9036-A5D8FA07C600}"/>
          </ac:spMkLst>
        </pc:spChg>
        <pc:spChg chg="del">
          <ac:chgData name="Antonio Rene David Nicolalde" userId="S::anredavi@espol.edu.ec::fcc41e5a-6b1d-477c-af0d-35a1eb51c49e" providerId="AD" clId="Web-{AF358971-30B1-A6C9-EBC5-25FD5233CBFF}" dt="2024-01-18T03:57:58.358" v="119"/>
          <ac:spMkLst>
            <pc:docMk/>
            <pc:sldMk cId="850802745" sldId="259"/>
            <ac:spMk id="3" creationId="{765153EA-7DF9-8BD3-F212-BFAC51C761BA}"/>
          </ac:spMkLst>
        </pc:spChg>
        <pc:spChg chg="add del mod">
          <ac:chgData name="Antonio Rene David Nicolalde" userId="S::anredavi@espol.edu.ec::fcc41e5a-6b1d-477c-af0d-35a1eb51c49e" providerId="AD" clId="Web-{AF358971-30B1-A6C9-EBC5-25FD5233CBFF}" dt="2024-01-18T03:58:47.297" v="125"/>
          <ac:spMkLst>
            <pc:docMk/>
            <pc:sldMk cId="850802745" sldId="259"/>
            <ac:spMk id="6" creationId="{4DC75A9D-7812-BCBF-0031-DCA2252CC454}"/>
          </ac:spMkLst>
        </pc:spChg>
        <pc:spChg chg="add mod">
          <ac:chgData name="Antonio Rene David Nicolalde" userId="S::anredavi@espol.edu.ec::fcc41e5a-6b1d-477c-af0d-35a1eb51c49e" providerId="AD" clId="Web-{AF358971-30B1-A6C9-EBC5-25FD5233CBFF}" dt="2024-01-18T05:05:57.607" v="383" actId="20577"/>
          <ac:spMkLst>
            <pc:docMk/>
            <pc:sldMk cId="850802745" sldId="259"/>
            <ac:spMk id="6" creationId="{F2658333-6C80-F096-1D23-9C7B5B86E207}"/>
          </ac:spMkLst>
        </pc:spChg>
        <pc:picChg chg="add mod">
          <ac:chgData name="Antonio Rene David Nicolalde" userId="S::anredavi@espol.edu.ec::fcc41e5a-6b1d-477c-af0d-35a1eb51c49e" providerId="AD" clId="Web-{AF358971-30B1-A6C9-EBC5-25FD5233CBFF}" dt="2024-01-18T05:07:45.503" v="400" actId="1076"/>
          <ac:picMkLst>
            <pc:docMk/>
            <pc:sldMk cId="850802745" sldId="259"/>
            <ac:picMk id="4" creationId="{1CCE99C3-4AC7-28CD-0697-248791CE34D2}"/>
          </ac:picMkLst>
        </pc:picChg>
        <pc:picChg chg="add del mod ord modCrop">
          <ac:chgData name="Antonio Rene David Nicolalde" userId="S::anredavi@espol.edu.ec::fcc41e5a-6b1d-477c-af0d-35a1eb51c49e" providerId="AD" clId="Web-{AF358971-30B1-A6C9-EBC5-25FD5233CBFF}" dt="2024-01-18T03:58:29.656" v="122"/>
          <ac:picMkLst>
            <pc:docMk/>
            <pc:sldMk cId="850802745" sldId="259"/>
            <ac:picMk id="4" creationId="{70A9AC6D-B06A-A5EF-6A2D-7E8A6AA38BE9}"/>
          </ac:picMkLst>
        </pc:picChg>
        <pc:picChg chg="add del mod">
          <ac:chgData name="Antonio Rene David Nicolalde" userId="S::anredavi@espol.edu.ec::fcc41e5a-6b1d-477c-af0d-35a1eb51c49e" providerId="AD" clId="Web-{AF358971-30B1-A6C9-EBC5-25FD5233CBFF}" dt="2024-01-18T04:47:53.055" v="146"/>
          <ac:picMkLst>
            <pc:docMk/>
            <pc:sldMk cId="850802745" sldId="259"/>
            <ac:picMk id="8" creationId="{7B42E0A6-58AB-301C-E3F1-85BA777D81D0}"/>
          </ac:picMkLst>
        </pc:picChg>
        <pc:picChg chg="add del mod">
          <ac:chgData name="Antonio Rene David Nicolalde" userId="S::anredavi@espol.edu.ec::fcc41e5a-6b1d-477c-af0d-35a1eb51c49e" providerId="AD" clId="Web-{AF358971-30B1-A6C9-EBC5-25FD5233CBFF}" dt="2024-01-18T04:47:51.961" v="144"/>
          <ac:picMkLst>
            <pc:docMk/>
            <pc:sldMk cId="850802745" sldId="259"/>
            <ac:picMk id="10" creationId="{8E62B468-AB21-9701-DBD2-D584F9AE5E45}"/>
          </ac:picMkLst>
        </pc:picChg>
        <pc:picChg chg="add del mod modCrop">
          <ac:chgData name="Antonio Rene David Nicolalde" userId="S::anredavi@espol.edu.ec::fcc41e5a-6b1d-477c-af0d-35a1eb51c49e" providerId="AD" clId="Web-{AF358971-30B1-A6C9-EBC5-25FD5233CBFF}" dt="2024-01-18T04:47:52.555" v="145"/>
          <ac:picMkLst>
            <pc:docMk/>
            <pc:sldMk cId="850802745" sldId="259"/>
            <ac:picMk id="11" creationId="{7846E8B1-3075-604F-9085-67B56DD665B3}"/>
          </ac:picMkLst>
        </pc:picChg>
      </pc:sldChg>
      <pc:sldChg chg="modSp mo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2722047867" sldId="260"/>
        </pc:sldMkLst>
        <pc:spChg chg="mod ord">
          <ac:chgData name="Antonio Rene David Nicolalde" userId="S::anredavi@espol.edu.ec::fcc41e5a-6b1d-477c-af0d-35a1eb51c49e" providerId="AD" clId="Web-{AF358971-30B1-A6C9-EBC5-25FD5233CBFF}" dt="2024-01-18T05:54:24.901" v="497"/>
          <ac:spMkLst>
            <pc:docMk/>
            <pc:sldMk cId="2722047867" sldId="260"/>
            <ac:spMk id="2" creationId="{64CF21D0-FB4E-F01D-24E2-EF7ACA202BD7}"/>
          </ac:spMkLst>
        </pc:spChg>
        <pc:graphicFrameChg chg="mod ord">
          <ac:chgData name="Antonio Rene David Nicolalde" userId="S::anredavi@espol.edu.ec::fcc41e5a-6b1d-477c-af0d-35a1eb51c49e" providerId="AD" clId="Web-{AF358971-30B1-A6C9-EBC5-25FD5233CBFF}" dt="2024-01-18T05:54:24.901" v="497"/>
          <ac:graphicFrameMkLst>
            <pc:docMk/>
            <pc:sldMk cId="2722047867" sldId="260"/>
            <ac:graphicFrameMk id="19" creationId="{0FA8BA25-5191-988C-2329-C7A80E7AC82A}"/>
          </ac:graphicFrameMkLst>
        </pc:graphicFrameChg>
      </pc:sldChg>
      <pc:sldChg chg="addSp delSp modSp mod setBg modClrScheme chgLayout">
        <pc:chgData name="Antonio Rene David Nicolalde" userId="S::anredavi@espol.edu.ec::fcc41e5a-6b1d-477c-af0d-35a1eb51c49e" providerId="AD" clId="Web-{AF358971-30B1-A6C9-EBC5-25FD5233CBFF}" dt="2024-01-18T05:56:29.955" v="499"/>
        <pc:sldMkLst>
          <pc:docMk/>
          <pc:sldMk cId="2507390695" sldId="261"/>
        </pc:sldMkLst>
        <pc:spChg chg="mod ord">
          <ac:chgData name="Antonio Rene David Nicolalde" userId="S::anredavi@espol.edu.ec::fcc41e5a-6b1d-477c-af0d-35a1eb51c49e" providerId="AD" clId="Web-{AF358971-30B1-A6C9-EBC5-25FD5233CBFF}" dt="2024-01-18T05:56:29.955" v="499"/>
          <ac:spMkLst>
            <pc:docMk/>
            <pc:sldMk cId="2507390695" sldId="261"/>
            <ac:spMk id="2" creationId="{64CF21D0-FB4E-F01D-24E2-EF7ACA202BD7}"/>
          </ac:spMkLst>
        </pc:spChg>
        <pc:spChg chg="add del">
          <ac:chgData name="Antonio Rene David Nicolalde" userId="S::anredavi@espol.edu.ec::fcc41e5a-6b1d-477c-af0d-35a1eb51c49e" providerId="AD" clId="Web-{AF358971-30B1-A6C9-EBC5-25FD5233CBFF}" dt="2024-01-18T05:56:29.955" v="499"/>
          <ac:spMkLst>
            <pc:docMk/>
            <pc:sldMk cId="2507390695" sldId="261"/>
            <ac:spMk id="10" creationId="{A4AC5506-6312-4701-8D3C-40187889A947}"/>
          </ac:spMkLst>
        </pc:spChg>
        <pc:picChg chg="mod">
          <ac:chgData name="Antonio Rene David Nicolalde" userId="S::anredavi@espol.edu.ec::fcc41e5a-6b1d-477c-af0d-35a1eb51c49e" providerId="AD" clId="Web-{AF358971-30B1-A6C9-EBC5-25FD5233CBFF}" dt="2024-01-18T05:56:29.955" v="499"/>
          <ac:picMkLst>
            <pc:docMk/>
            <pc:sldMk cId="2507390695" sldId="261"/>
            <ac:picMk id="5" creationId="{404C168E-0E77-5A1F-7C43-F07254F802CD}"/>
          </ac:picMkLst>
        </pc:picChg>
      </pc:sldChg>
      <pc:sldChg chg="addSp modSp mo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992861681" sldId="262"/>
        </pc:sldMkLst>
        <pc:spChg chg="mod ord">
          <ac:chgData name="Antonio Rene David Nicolalde" userId="S::anredavi@espol.edu.ec::fcc41e5a-6b1d-477c-af0d-35a1eb51c49e" providerId="AD" clId="Web-{AF358971-30B1-A6C9-EBC5-25FD5233CBFF}" dt="2024-01-18T05:54:24.901" v="497"/>
          <ac:spMkLst>
            <pc:docMk/>
            <pc:sldMk cId="992861681" sldId="262"/>
            <ac:spMk id="2" creationId="{64CF21D0-FB4E-F01D-24E2-EF7ACA202BD7}"/>
          </ac:spMkLst>
        </pc:spChg>
        <pc:picChg chg="add mod modCrop">
          <ac:chgData name="Antonio Rene David Nicolalde" userId="S::anredavi@espol.edu.ec::fcc41e5a-6b1d-477c-af0d-35a1eb51c49e" providerId="AD" clId="Web-{AF358971-30B1-A6C9-EBC5-25FD5233CBFF}" dt="2024-01-18T05:49:32.924" v="413"/>
          <ac:picMkLst>
            <pc:docMk/>
            <pc:sldMk cId="992861681" sldId="262"/>
            <ac:picMk id="4" creationId="{FEDE5BA3-D35A-B51D-319A-2E75F08AC0D0}"/>
          </ac:picMkLst>
        </pc:picChg>
      </pc:sldChg>
      <pc:sldChg chg="delSp mo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4065975284" sldId="263"/>
        </pc:sldMkLst>
        <pc:picChg chg="del">
          <ac:chgData name="Antonio Rene David Nicolalde" userId="S::anredavi@espol.edu.ec::fcc41e5a-6b1d-477c-af0d-35a1eb51c49e" providerId="AD" clId="Web-{AF358971-30B1-A6C9-EBC5-25FD5233CBFF}" dt="2024-01-18T05:01:33.954" v="169"/>
          <ac:picMkLst>
            <pc:docMk/>
            <pc:sldMk cId="4065975284" sldId="263"/>
            <ac:picMk id="7" creationId="{B0AD9620-D650-BE2C-815C-91225582B069}"/>
          </ac:picMkLst>
        </pc:picChg>
        <pc:picChg chg="del">
          <ac:chgData name="Antonio Rene David Nicolalde" userId="S::anredavi@espol.edu.ec::fcc41e5a-6b1d-477c-af0d-35a1eb51c49e" providerId="AD" clId="Web-{AF358971-30B1-A6C9-EBC5-25FD5233CBFF}" dt="2024-01-18T05:01:34.470" v="170"/>
          <ac:picMkLst>
            <pc:docMk/>
            <pc:sldMk cId="4065975284" sldId="263"/>
            <ac:picMk id="9" creationId="{973BEA15-5932-CC6B-B4E9-EA011FF212E1}"/>
          </ac:picMkLst>
        </pc:picChg>
        <pc:picChg chg="del">
          <ac:chgData name="Antonio Rene David Nicolalde" userId="S::anredavi@espol.edu.ec::fcc41e5a-6b1d-477c-af0d-35a1eb51c49e" providerId="AD" clId="Web-{AF358971-30B1-A6C9-EBC5-25FD5233CBFF}" dt="2024-01-18T05:01:35.486" v="171"/>
          <ac:picMkLst>
            <pc:docMk/>
            <pc:sldMk cId="4065975284" sldId="263"/>
            <ac:picMk id="11" creationId="{FDAAFB53-6159-FC83-A9A4-C8472AB490FF}"/>
          </ac:picMkLst>
        </pc:picChg>
      </pc:sldChg>
      <pc:sldChg chg="add replId">
        <pc:chgData name="Antonio Rene David Nicolalde" userId="S::anredavi@espol.edu.ec::fcc41e5a-6b1d-477c-af0d-35a1eb51c49e" providerId="AD" clId="Web-{AF358971-30B1-A6C9-EBC5-25FD5233CBFF}" dt="2024-01-18T04:47:54.508" v="147"/>
        <pc:sldMkLst>
          <pc:docMk/>
          <pc:sldMk cId="1842913498" sldId="264"/>
        </pc:sldMkLst>
      </pc:sldChg>
      <pc:sldChg chg="add mod replId modClrScheme chgLayout">
        <pc:chgData name="Antonio Rene David Nicolalde" userId="S::anredavi@espol.edu.ec::fcc41e5a-6b1d-477c-af0d-35a1eb51c49e" providerId="AD" clId="Web-{AF358971-30B1-A6C9-EBC5-25FD5233CBFF}" dt="2024-01-18T05:54:24.901" v="497"/>
        <pc:sldMkLst>
          <pc:docMk/>
          <pc:sldMk cId="3560915528" sldId="265"/>
        </pc:sldMkLst>
      </pc:sldChg>
      <pc:sldMasterChg chg="add del addSldLayout delSldLayout">
        <pc:chgData name="Antonio Rene David Nicolalde" userId="S::anredavi@espol.edu.ec::fcc41e5a-6b1d-477c-af0d-35a1eb51c49e" providerId="AD" clId="Web-{AF358971-30B1-A6C9-EBC5-25FD5233CBFF}" dt="2024-01-18T05:54:24.901" v="497"/>
        <pc:sldMasterMkLst>
          <pc:docMk/>
          <pc:sldMasterMk cId="1037836119" sldId="2147483648"/>
        </pc:sldMasterMkLst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666572584" sldId="2147483649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1546273086" sldId="2147483650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3797575280" sldId="2147483651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2232725900" sldId="2147483652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92890425" sldId="2147483653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1282273674" sldId="2147483654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75163334" sldId="2147483655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2549233983" sldId="2147483656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1912587778" sldId="2147483657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478483964" sldId="2147483658"/>
          </pc:sldLayoutMkLst>
        </pc:sldLayoutChg>
        <pc:sldLayoutChg chg="add del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1037836119" sldId="2147483648"/>
            <pc:sldLayoutMk cId="650442931" sldId="2147483659"/>
          </pc:sldLayoutMkLst>
        </pc:sldLayoutChg>
      </pc:sldMasterChg>
      <pc:sldMasterChg chg="add del addSldLayout delSldLayout modSldLayout">
        <pc:chgData name="Antonio Rene David Nicolalde" userId="S::anredavi@espol.edu.ec::fcc41e5a-6b1d-477c-af0d-35a1eb51c49e" providerId="AD" clId="Web-{AF358971-30B1-A6C9-EBC5-25FD5233CBFF}" dt="2024-01-18T05:50:04.519" v="415"/>
        <pc:sldMasterMkLst>
          <pc:docMk/>
          <pc:sldMasterMk cId="1036071393" sldId="2147483660"/>
        </pc:sldMasterMkLst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2362032867" sldId="2147483661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2154103347" sldId="2147483662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949128583" sldId="2147483663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297718400" sldId="2147483664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574044447" sldId="2147483665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692726662" sldId="2147483666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2119483965" sldId="2147483667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297378726" sldId="2147483668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2639069415" sldId="2147483669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995846938" sldId="2147483670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4266993542" sldId="2147483671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719042820" sldId="2147483672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737412294" sldId="2147483673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2595054241" sldId="2147483674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2929798987" sldId="2147483675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921894150" sldId="2147483676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0:04.519" v="415"/>
          <pc:sldLayoutMkLst>
            <pc:docMk/>
            <pc:sldMasterMk cId="1036071393" sldId="2147483660"/>
            <pc:sldLayoutMk cId="1332414668" sldId="2147483677"/>
          </pc:sldLayoutMkLst>
        </pc:sldLayoutChg>
      </pc:sldMasterChg>
      <pc:sldMasterChg chg="add del addSldLayout delSldLayout modSldLayout">
        <pc:chgData name="Antonio Rene David Nicolalde" userId="S::anredavi@espol.edu.ec::fcc41e5a-6b1d-477c-af0d-35a1eb51c49e" providerId="AD" clId="Web-{AF358971-30B1-A6C9-EBC5-25FD5233CBFF}" dt="2024-01-18T05:54:24.901" v="497"/>
        <pc:sldMasterMkLst>
          <pc:docMk/>
          <pc:sldMasterMk cId="2477354451" sldId="2147483660"/>
        </pc:sldMasterMkLst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1697458636" sldId="2147483661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4254848854" sldId="2147483662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3403426044" sldId="2147483663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2531420464" sldId="2147483664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2768098500" sldId="2147483665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1567792619" sldId="2147483666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669484321" sldId="2147483667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928005298" sldId="2147483668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3685508813" sldId="2147483669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1292130657" sldId="2147483670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4:24.901" v="497"/>
          <pc:sldLayoutMkLst>
            <pc:docMk/>
            <pc:sldMasterMk cId="2477354451" sldId="2147483660"/>
            <pc:sldLayoutMk cId="585689895" sldId="2147483671"/>
          </pc:sldLayoutMkLst>
        </pc:sldLayoutChg>
      </pc:sldMasterChg>
      <pc:sldMasterChg chg="add del addSldLayout delSldLayout modSldLayout">
        <pc:chgData name="Antonio Rene David Nicolalde" userId="S::anredavi@espol.edu.ec::fcc41e5a-6b1d-477c-af0d-35a1eb51c49e" providerId="AD" clId="Web-{AF358971-30B1-A6C9-EBC5-25FD5233CBFF}" dt="2024-01-18T05:53:38.134" v="493"/>
        <pc:sldMasterMkLst>
          <pc:docMk/>
          <pc:sldMasterMk cId="3705136625" sldId="2147483660"/>
        </pc:sldMasterMkLst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2514003340" sldId="2147483661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2730468982" sldId="2147483662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629727271" sldId="2147483663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1074959377" sldId="2147483664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363223809" sldId="2147483665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1396284223" sldId="2147483666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2580800607" sldId="2147483667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564859640" sldId="2147483668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1150898921" sldId="2147483669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1810136594" sldId="2147483670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1635543263" sldId="2147483671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328843569" sldId="2147483672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2402515415" sldId="2147483673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2046370978" sldId="2147483674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4121372783" sldId="2147483675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3590044799" sldId="2147483676"/>
          </pc:sldLayoutMkLst>
        </pc:sldLayoutChg>
        <pc:sldLayoutChg chg="add del mod replId">
          <pc:chgData name="Antonio Rene David Nicolalde" userId="S::anredavi@espol.edu.ec::fcc41e5a-6b1d-477c-af0d-35a1eb51c49e" providerId="AD" clId="Web-{AF358971-30B1-A6C9-EBC5-25FD5233CBFF}" dt="2024-01-18T05:53:38.134" v="493"/>
          <pc:sldLayoutMkLst>
            <pc:docMk/>
            <pc:sldMasterMk cId="3705136625" sldId="2147483660"/>
            <pc:sldLayoutMk cId="1182266027" sldId="214748367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3DA8-C94D-4897-B552-5A97DD614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44FF0-A644-49E8-A91A-118BAB63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632CB-A899-4AF7-B0D1-F33E6DBA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6D984-B803-435C-BCF5-4BBAC713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692CF-9214-4B13-98B7-F4CAB957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6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DAB7-A2E6-4A47-B278-99F8F531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751AE4-CA07-4AA4-955A-A3138A38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4929E-898F-42A0-8E2D-6683777E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B5C4-7ED8-4576-B2E9-1DD6B2B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58ECE-66E6-4606-932A-AE54935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4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D404-B787-470F-ABF0-E69AAA74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9A8368-F5A5-4EAA-B0B8-837E8ABFB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EBA72-9C6F-4B4D-A16A-C1DEB754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6C3164-13E1-4E73-82B8-CA01840D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366C00-207E-47BE-ABD1-6356D0ED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044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C90C1-DC12-4585-816B-7F995CA7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525E8-17D2-4F44-B405-8A55ADE1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486F8-0096-44BF-8ACB-12C814FD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04895C-BAB0-461C-A3A0-338DF827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8771D5-D349-4326-B034-BE55DDDD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27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043F6-9A64-47B0-AF08-C54FA3B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2D7C8-2508-4D8D-B2DB-4EA1580B1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690BD-00EC-42F5-A4C1-8EFD0DC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856C7-3F2E-430D-9834-94A2A8EE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F383C-5494-4803-9C41-4EEFDF77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5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638FC-0A5D-4409-B619-3EB915BF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8036A-CAD0-4976-A504-BC3F25FC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BC9E81-15FC-4750-A089-AB8BF412C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51CF2-5D6A-4DA8-AF6F-2E470AFD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94BFB0-B585-4357-8EFF-958C37EE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6D51F-6F6C-4188-9767-34F34D9C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272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5A965-D238-4B67-8CE2-6D0EFD67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B8313A-DF6A-47E7-B425-EE6A04F7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1DCF8F-BC50-4E05-B605-29848E81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EDFE27-E71A-4DA2-BEAF-658115781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E64931-8BAA-49A4-AFAB-C5D97945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A508CE-8427-44A8-B7D2-EEBA668F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959ECA-69BE-464E-B720-4BCEB7B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37764E-246D-4B22-82FA-CAE8A13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9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856CF-1265-44DC-BB56-9C3991ED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151EC7-483A-4E49-A831-C36D8CB2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0EACC7-AAA5-48FE-8F0E-051D6CD1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C5351D-2E3A-41E8-83ED-523CC5A3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27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00F79-9645-4996-A78C-D4830A3E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06438D-C7C0-40A6-860C-AF10CD2A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AAF8D-15B1-435E-B343-EF328E59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C8C42-FE0E-417D-BB51-55A3CCC6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FB6B5-C462-4288-8672-B8FC9698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2AF15A-B1A9-4076-B0A4-6A79B6DB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C2B9-7F38-4B1A-82D3-FB9F4BD1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88F36D-F73A-45BC-A898-EDE45077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DE0F6D-84B2-40F2-85E8-A48A041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23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4DA17-E930-481C-88EF-8890B17E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39A715-8380-48A3-A24B-A21477C83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9D6CB5-8A33-4ABE-BA5B-BD2981839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E713B2-5541-4301-8BB6-6A6A96F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EDDF99-5D43-4BE8-AA45-5FB18AA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5C0478-924B-4E0F-AD1D-73918CD8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5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84D2B0-C852-475E-B7EF-89C7B328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39D16-E731-44C3-9CEE-2BF3ECF8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Editar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DFDE89-10F9-4D5C-8B1C-D3D1A6B49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F27B-A933-4019-B579-D5B42C28646C}" type="datetimeFigureOut">
              <a:rPr lang="es-MX" smtClean="0"/>
              <a:t>19/01/2024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8F9778-059B-41E7-8BD0-AF199A749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B2C287-665D-482E-A12E-A4553C99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285-6D45-4A4C-BC72-F7266A558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83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11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1.sv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ebiche de Camarón | Los Cebiches de la Rumiñahui">
            <a:extLst>
              <a:ext uri="{FF2B5EF4-FFF2-40B4-BE49-F238E27FC236}">
                <a16:creationId xmlns:a16="http://schemas.microsoft.com/office/drawing/2014/main" id="{AEE3E4AE-BF22-A284-C0B4-BC2466FB1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0" b="29143"/>
          <a:stretch/>
        </p:blipFill>
        <p:spPr bwMode="auto"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colón te enseña a hacer un seco de pollo casero | Comunidad | Guayaquil |  El Universo">
            <a:extLst>
              <a:ext uri="{FF2B5EF4-FFF2-40B4-BE49-F238E27FC236}">
                <a16:creationId xmlns:a16="http://schemas.microsoft.com/office/drawing/2014/main" id="{B85FA15E-76BE-11ED-7753-E4BD11378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r="7216"/>
          <a:stretch/>
        </p:blipFill>
        <p:spPr bwMode="auto"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cebollado Manaba - Recetas de Ecuador">
            <a:extLst>
              <a:ext uri="{FF2B5EF4-FFF2-40B4-BE49-F238E27FC236}">
                <a16:creationId xmlns:a16="http://schemas.microsoft.com/office/drawing/2014/main" id="{59CA821D-1D42-7EDB-3F8F-6820C1F94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r="1539" b="-1"/>
          <a:stretch/>
        </p:blipFill>
        <p:spPr bwMode="auto"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9" name="Freeform: Shape 1038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1" name="Freeform: Shape 1040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7" y="2148166"/>
            <a:ext cx="3429000" cy="7367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4000" b="1" kern="12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D'Leña Ecuador - ¿Ya probaste nuestro tallarín de pollo?... | Facebook">
            <a:extLst>
              <a:ext uri="{FF2B5EF4-FFF2-40B4-BE49-F238E27FC236}">
                <a16:creationId xmlns:a16="http://schemas.microsoft.com/office/drawing/2014/main" id="{6A0FB415-8203-3DA8-480F-E6157A152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9" b="7966"/>
          <a:stretch/>
        </p:blipFill>
        <p:spPr bwMode="auto"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F0003F-71E0-8230-DB65-69BCE7B239A4}"/>
              </a:ext>
            </a:extLst>
          </p:cNvPr>
          <p:cNvSpPr txBox="1">
            <a:spLocks/>
          </p:cNvSpPr>
          <p:nvPr/>
        </p:nvSpPr>
        <p:spPr>
          <a:xfrm>
            <a:off x="768499" y="3105649"/>
            <a:ext cx="276879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¿Qué tienen en común todos estos platos?</a:t>
            </a:r>
          </a:p>
        </p:txBody>
      </p:sp>
    </p:spTree>
    <p:extLst>
      <p:ext uri="{BB962C8B-B14F-4D97-AF65-F5344CB8AC3E}">
        <p14:creationId xmlns:p14="http://schemas.microsoft.com/office/powerpoint/2010/main" val="250739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74625" cmpd="thinThick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C" sz="2800" b="1" i="1">
                <a:solidFill>
                  <a:schemeClr val="tx2">
                    <a:lumMod val="75000"/>
                  </a:schemeClr>
                </a:solidFill>
              </a:rPr>
              <a:t>Super</a:t>
            </a:r>
            <a:br>
              <a:rPr lang="es-EC" sz="2800" b="1" i="1">
                <a:solidFill>
                  <a:schemeClr val="tx2">
                    <a:lumMod val="75000"/>
                  </a:schemeClr>
                </a:solidFill>
              </a:rPr>
            </a:br>
            <a:r>
              <a:rPr lang="es-EC" sz="2800" b="1" i="1">
                <a:solidFill>
                  <a:schemeClr val="tx2">
                    <a:lumMod val="75000"/>
                  </a:schemeClr>
                </a:solidFill>
              </a:rPr>
              <a:t>Regador</a:t>
            </a:r>
            <a:br>
              <a:rPr lang="es-EC" sz="2800" b="1" i="1">
                <a:solidFill>
                  <a:schemeClr val="tx2">
                    <a:lumMod val="75000"/>
                  </a:schemeClr>
                </a:solidFill>
              </a:rPr>
            </a:br>
            <a:r>
              <a:rPr lang="es-EC" sz="2800" b="1" i="1">
                <a:solidFill>
                  <a:schemeClr val="tx2">
                    <a:lumMod val="75000"/>
                  </a:schemeClr>
                </a:solidFill>
              </a:rPr>
              <a:t>3000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3A1A718-8C90-657C-3D51-A93E1B30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5844D6C-EAB1-992F-D4F7-C74AA7C6B0DA}"/>
              </a:ext>
            </a:extLst>
          </p:cNvPr>
          <p:cNvSpPr txBox="1"/>
          <p:nvPr/>
        </p:nvSpPr>
        <p:spPr>
          <a:xfrm>
            <a:off x="4830742" y="3989214"/>
            <a:ext cx="5754896" cy="11327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 dirty="0"/>
              <a:t>Se activa solo por las noches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 dirty="0"/>
              <a:t>Controla un dispositivo de bombeo de agua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 dirty="0"/>
              <a:t>Accesorios vienen incluidos en el kit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F0620E8-5C12-B993-D834-448C1C363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742" y="5383529"/>
            <a:ext cx="3433795" cy="1132724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9C4FD24E-81FB-0EE8-2DA1-E52030CC4D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6375" r="12173" b="5933"/>
          <a:stretch/>
        </p:blipFill>
        <p:spPr>
          <a:xfrm>
            <a:off x="4830742" y="236221"/>
            <a:ext cx="5172892" cy="34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74625" cmpd="thinThick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i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Super Contador 3000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3A1A718-8C90-657C-3D51-A93E1B30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480EE92-9798-528C-F186-6734A7CCC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4" b="25933"/>
          <a:stretch/>
        </p:blipFill>
        <p:spPr>
          <a:xfrm>
            <a:off x="4683188" y="348763"/>
            <a:ext cx="6218058" cy="27676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48586BE-6B38-0F0B-6BFF-0E3E66E73419}"/>
              </a:ext>
            </a:extLst>
          </p:cNvPr>
          <p:cNvSpPr txBox="1"/>
          <p:nvPr/>
        </p:nvSpPr>
        <p:spPr>
          <a:xfrm>
            <a:off x="4622977" y="4332379"/>
            <a:ext cx="4959603" cy="18796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Lleva la cuenta de tomateras sembradas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Se actualiza a velocidad de MSI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Es automático y eficaz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Fácil y rápida instalación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4EAF8BD-158A-F74E-D43C-070DEAA8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8121" y="3198030"/>
            <a:ext cx="5201023" cy="10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9B69B7-F4FB-5387-707E-CA666E40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Código VHDL del 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Super-Contador™ 3000</a:t>
            </a:r>
            <a:endParaRPr lang="es-ES" sz="3200"/>
          </a:p>
        </p:txBody>
      </p:sp>
      <p:pic>
        <p:nvPicPr>
          <p:cNvPr id="4" name="Marcador de contenido 3" descr="Texto&#10;&#10;Descripción generada automáticamente">
            <a:extLst>
              <a:ext uri="{FF2B5EF4-FFF2-40B4-BE49-F238E27FC236}">
                <a16:creationId xmlns:a16="http://schemas.microsoft.com/office/drawing/2014/main" id="{8DC059D0-58C8-B7AB-0F34-80ACBA264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05" b="1"/>
          <a:stretch/>
        </p:blipFill>
        <p:spPr>
          <a:xfrm>
            <a:off x="143691" y="117558"/>
            <a:ext cx="4740698" cy="3878369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7C6F578-BB6E-296F-719F-B1640322C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19" b="2"/>
          <a:stretch/>
        </p:blipFill>
        <p:spPr>
          <a:xfrm>
            <a:off x="5074877" y="163802"/>
            <a:ext cx="6825386" cy="3832125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13">
            <a:extLst>
              <a:ext uri="{FF2B5EF4-FFF2-40B4-BE49-F238E27FC236}">
                <a16:creationId xmlns:a16="http://schemas.microsoft.com/office/drawing/2014/main" id="{28E06301-12DC-6A5E-7907-A72ECF39C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C" sz="1800"/>
              <a:t>Testeado en los mejores laboratorios de la FIEC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C" sz="1800"/>
              <a:t>El dispositivo es Plug &amp; Play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88F11C1-095B-EFEE-C9D2-C01405C9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Isosceles Triangle 103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ablando en público - No agradezcas nada - Blogs Expansión.com">
            <a:extLst>
              <a:ext uri="{FF2B5EF4-FFF2-40B4-BE49-F238E27FC236}">
                <a16:creationId xmlns:a16="http://schemas.microsoft.com/office/drawing/2014/main" id="{9592CDEE-0DF7-45B2-CAC0-3571B17CB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148" y="328939"/>
            <a:ext cx="891370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6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OMATE - FERVALLE">
            <a:extLst>
              <a:ext uri="{FF2B5EF4-FFF2-40B4-BE49-F238E27FC236}">
                <a16:creationId xmlns:a16="http://schemas.microsoft.com/office/drawing/2014/main" id="{94608422-327F-3713-F670-7348FC371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7" r="15377" b="-2"/>
          <a:stretch/>
        </p:blipFill>
        <p:spPr bwMode="auto"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ez curiosidades sobre el tomate que nunca nadie te había contado">
            <a:extLst>
              <a:ext uri="{FF2B5EF4-FFF2-40B4-BE49-F238E27FC236}">
                <a16:creationId xmlns:a16="http://schemas.microsoft.com/office/drawing/2014/main" id="{FB4DFCBC-BDD3-0EF6-F514-DE720154B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9" r="25974"/>
          <a:stretch/>
        </p:blipFill>
        <p:spPr bwMode="auto"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3" name="Freeform: Shape 2062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074A013-A5FA-6542-84EB-2305DE7E9D81}"/>
              </a:ext>
            </a:extLst>
          </p:cNvPr>
          <p:cNvSpPr txBox="1">
            <a:spLocks/>
          </p:cNvSpPr>
          <p:nvPr/>
        </p:nvSpPr>
        <p:spPr>
          <a:xfrm>
            <a:off x="496194" y="2888774"/>
            <a:ext cx="3665637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62 000 toneladas al año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Común en la gastronomía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Saludable y bajo en calorías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Fortalece las defensas</a:t>
            </a:r>
          </a:p>
          <a:p>
            <a:pPr>
              <a:buFont typeface="Wingdings" panose="05000000000000000000" pitchFamily="2" charset="2"/>
              <a:buChar char="ü"/>
            </a:pPr>
            <a:endParaRPr lang="es-MX" sz="2000">
              <a:solidFill>
                <a:schemeClr val="accent2">
                  <a:lumMod val="50000"/>
                </a:schemeClr>
              </a:solidFill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s-MX" sz="2000">
              <a:solidFill>
                <a:schemeClr val="accent2">
                  <a:lumMod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3A22CF5-B9C9-44F0-ED0D-DEAD99739AB1}"/>
              </a:ext>
            </a:extLst>
          </p:cNvPr>
          <p:cNvSpPr txBox="1">
            <a:spLocks/>
          </p:cNvSpPr>
          <p:nvPr/>
        </p:nvSpPr>
        <p:spPr>
          <a:xfrm>
            <a:off x="489097" y="1921512"/>
            <a:ext cx="3106308" cy="73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b="1">
                <a:solidFill>
                  <a:srgbClr val="C00000"/>
                </a:solidFill>
              </a:rPr>
              <a:t>Tomate</a:t>
            </a:r>
          </a:p>
        </p:txBody>
      </p:sp>
    </p:spTree>
    <p:extLst>
      <p:ext uri="{BB962C8B-B14F-4D97-AF65-F5344CB8AC3E}">
        <p14:creationId xmlns:p14="http://schemas.microsoft.com/office/powerpoint/2010/main" val="142484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Solanum lycopersicum - Wikipedia, la enciclopedia libre">
            <a:extLst>
              <a:ext uri="{FF2B5EF4-FFF2-40B4-BE49-F238E27FC236}">
                <a16:creationId xmlns:a16="http://schemas.microsoft.com/office/drawing/2014/main" id="{0B269859-3F8A-0ED9-EB91-5231C24E1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8" r="-2" b="20375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ada Cuanto Regar los Tomates | Blog de RIEGOPRO ®">
            <a:extLst>
              <a:ext uri="{FF2B5EF4-FFF2-40B4-BE49-F238E27FC236}">
                <a16:creationId xmlns:a16="http://schemas.microsoft.com/office/drawing/2014/main" id="{9428FC6E-F584-4C4A-2A31-BC57521F0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4" r="-2" b="22827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74C03AC-C02D-B16E-DE5D-C003EC85F6A3}"/>
              </a:ext>
            </a:extLst>
          </p:cNvPr>
          <p:cNvSpPr txBox="1">
            <a:spLocks/>
          </p:cNvSpPr>
          <p:nvPr/>
        </p:nvSpPr>
        <p:spPr>
          <a:xfrm>
            <a:off x="1193185" y="1125411"/>
            <a:ext cx="3106308" cy="73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b="1">
                <a:solidFill>
                  <a:srgbClr val="C00000"/>
                </a:solidFill>
              </a:rPr>
              <a:t>Tomatera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CB01803-075E-084B-145A-9592D5F6F00C}"/>
              </a:ext>
            </a:extLst>
          </p:cNvPr>
          <p:cNvSpPr txBox="1">
            <a:spLocks/>
          </p:cNvSpPr>
          <p:nvPr/>
        </p:nvSpPr>
        <p:spPr>
          <a:xfrm>
            <a:off x="489097" y="2002407"/>
            <a:ext cx="5019074" cy="2440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Planta extremadamente delicada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Su tronco requiere ser entutorado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Se cultiva en climas cálidos y soleados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No tolera la humedad excesiva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No sobrevive a vientos superiores a 8 km/h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000">
                <a:solidFill>
                  <a:schemeClr val="accent2">
                    <a:lumMod val="50000"/>
                  </a:schemeClr>
                </a:solidFill>
                <a:ea typeface="Calibri"/>
                <a:cs typeface="Calibri"/>
              </a:rPr>
              <a:t>No tolera inundaciones ni plagas</a:t>
            </a:r>
          </a:p>
        </p:txBody>
      </p:sp>
    </p:spTree>
    <p:extLst>
      <p:ext uri="{BB962C8B-B14F-4D97-AF65-F5344CB8AC3E}">
        <p14:creationId xmlns:p14="http://schemas.microsoft.com/office/powerpoint/2010/main" val="393419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D8AC8F4-B94B-B489-35CF-6F348F1F1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1" y="131884"/>
            <a:ext cx="11723078" cy="659423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63F58C6-55C2-9A97-7027-C8D73E239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3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74625" cmpd="thinThick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C" sz="24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 técnicos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1D91B02-6C65-E0A9-3FBF-2BE6FDC43D2F}"/>
              </a:ext>
            </a:extLst>
          </p:cNvPr>
          <p:cNvGrpSpPr/>
          <p:nvPr/>
        </p:nvGrpSpPr>
        <p:grpSpPr>
          <a:xfrm>
            <a:off x="4092537" y="4907464"/>
            <a:ext cx="2851096" cy="1363558"/>
            <a:chOff x="4521991" y="5197875"/>
            <a:chExt cx="2106737" cy="1007563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FEC712C-5439-7C1E-69C2-FAC7B345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1991" y="5521540"/>
              <a:ext cx="504825" cy="619125"/>
            </a:xfrm>
            <a:prstGeom prst="rect">
              <a:avLst/>
            </a:prstGeom>
          </p:spPr>
        </p:pic>
        <p:pic>
          <p:nvPicPr>
            <p:cNvPr id="1026" name="Picture 2" descr="7404 - GTI - Glosario Terminología Informática">
              <a:extLst>
                <a:ext uri="{FF2B5EF4-FFF2-40B4-BE49-F238E27FC236}">
                  <a16:creationId xmlns:a16="http://schemas.microsoft.com/office/drawing/2014/main" id="{0A8698CD-1E75-4AC2-0E8C-DC7A21946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816" y="5197875"/>
              <a:ext cx="1601912" cy="1007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36A3F665-CC9A-5635-FC1F-C63C0540820F}"/>
              </a:ext>
            </a:extLst>
          </p:cNvPr>
          <p:cNvGrpSpPr/>
          <p:nvPr/>
        </p:nvGrpSpPr>
        <p:grpSpPr>
          <a:xfrm>
            <a:off x="7144458" y="4881777"/>
            <a:ext cx="2722071" cy="1301851"/>
            <a:chOff x="7518427" y="5572963"/>
            <a:chExt cx="2045722" cy="987966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347AB5BF-F686-EC6A-C0A7-2B50E4D13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18427" y="5886830"/>
              <a:ext cx="504825" cy="619125"/>
            </a:xfrm>
            <a:prstGeom prst="rect">
              <a:avLst/>
            </a:prstGeom>
          </p:spPr>
        </p:pic>
        <p:pic>
          <p:nvPicPr>
            <p:cNvPr id="1028" name="Picture 4" descr="Circuito Integrado 74ls08, 7408. Compuerta Lógica AND | ledsemiconductors">
              <a:extLst>
                <a:ext uri="{FF2B5EF4-FFF2-40B4-BE49-F238E27FC236}">
                  <a16:creationId xmlns:a16="http://schemas.microsoft.com/office/drawing/2014/main" id="{48C91124-40A0-6F24-9D35-414640EBD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4" b="-1"/>
            <a:stretch/>
          </p:blipFill>
          <p:spPr bwMode="auto">
            <a:xfrm>
              <a:off x="8074436" y="5572963"/>
              <a:ext cx="1489713" cy="987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DEF90B3-293B-23ED-672E-87CE8D472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97529"/>
              </p:ext>
            </p:extLst>
          </p:nvPr>
        </p:nvGraphicFramePr>
        <p:xfrm>
          <a:off x="3801428" y="257990"/>
          <a:ext cx="3194079" cy="4203426"/>
        </p:xfrm>
        <a:graphic>
          <a:graphicData uri="http://schemas.openxmlformats.org/drawingml/2006/table">
            <a:tbl>
              <a:tblPr/>
              <a:tblGrid>
                <a:gridCol w="456297">
                  <a:extLst>
                    <a:ext uri="{9D8B030D-6E8A-4147-A177-3AD203B41FA5}">
                      <a16:colId xmlns:a16="http://schemas.microsoft.com/office/drawing/2014/main" val="2914454977"/>
                    </a:ext>
                  </a:extLst>
                </a:gridCol>
                <a:gridCol w="456297">
                  <a:extLst>
                    <a:ext uri="{9D8B030D-6E8A-4147-A177-3AD203B41FA5}">
                      <a16:colId xmlns:a16="http://schemas.microsoft.com/office/drawing/2014/main" val="608741675"/>
                    </a:ext>
                  </a:extLst>
                </a:gridCol>
                <a:gridCol w="456297">
                  <a:extLst>
                    <a:ext uri="{9D8B030D-6E8A-4147-A177-3AD203B41FA5}">
                      <a16:colId xmlns:a16="http://schemas.microsoft.com/office/drawing/2014/main" val="1515380058"/>
                    </a:ext>
                  </a:extLst>
                </a:gridCol>
                <a:gridCol w="456297">
                  <a:extLst>
                    <a:ext uri="{9D8B030D-6E8A-4147-A177-3AD203B41FA5}">
                      <a16:colId xmlns:a16="http://schemas.microsoft.com/office/drawing/2014/main" val="1233620790"/>
                    </a:ext>
                  </a:extLst>
                </a:gridCol>
                <a:gridCol w="456297">
                  <a:extLst>
                    <a:ext uri="{9D8B030D-6E8A-4147-A177-3AD203B41FA5}">
                      <a16:colId xmlns:a16="http://schemas.microsoft.com/office/drawing/2014/main" val="1122646875"/>
                    </a:ext>
                  </a:extLst>
                </a:gridCol>
                <a:gridCol w="456297">
                  <a:extLst>
                    <a:ext uri="{9D8B030D-6E8A-4147-A177-3AD203B41FA5}">
                      <a16:colId xmlns:a16="http://schemas.microsoft.com/office/drawing/2014/main" val="2000714520"/>
                    </a:ext>
                  </a:extLst>
                </a:gridCol>
                <a:gridCol w="456297">
                  <a:extLst>
                    <a:ext uri="{9D8B030D-6E8A-4147-A177-3AD203B41FA5}">
                      <a16:colId xmlns:a16="http://schemas.microsoft.com/office/drawing/2014/main" val="4274762632"/>
                    </a:ext>
                  </a:extLst>
                </a:gridCol>
              </a:tblGrid>
              <a:tr h="30634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ENTRADAS</a:t>
                      </a:r>
                    </a:p>
                  </a:txBody>
                  <a:tcPr marL="84133" marR="84133" marT="42067" marB="4206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SALIDAS</a:t>
                      </a:r>
                    </a:p>
                  </a:txBody>
                  <a:tcPr marL="84133" marR="84133" marT="42067" marB="420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75094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R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347660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54663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65293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207076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181960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873226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30457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651777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12497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895849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279541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053249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759934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261342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834029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426384"/>
                  </a:ext>
                </a:extLst>
              </a:tr>
              <a:tr h="229240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11462" marR="11462" marT="11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420"/>
                  </a:ext>
                </a:extLst>
              </a:tr>
            </a:tbl>
          </a:graphicData>
        </a:graphic>
      </p:graphicFrame>
      <p:graphicFrame>
        <p:nvGraphicFramePr>
          <p:cNvPr id="13" name="Marcador de contenido 18">
            <a:extLst>
              <a:ext uri="{FF2B5EF4-FFF2-40B4-BE49-F238E27FC236}">
                <a16:creationId xmlns:a16="http://schemas.microsoft.com/office/drawing/2014/main" id="{86EB56AA-ABD1-F52D-173D-D794947D3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133736"/>
              </p:ext>
            </p:extLst>
          </p:nvPr>
        </p:nvGraphicFramePr>
        <p:xfrm>
          <a:off x="7487016" y="602868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1419371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08300618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2374949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3733346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07495903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865196072"/>
                    </a:ext>
                  </a:extLst>
                </a:gridCol>
              </a:tblGrid>
              <a:tr h="1905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89858"/>
                  </a:ext>
                </a:extLst>
              </a:tr>
              <a:tr h="190500">
                <a:tc gridSpan="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77786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893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2759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402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23496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74A4CDD4-E790-DE3B-3931-6E8432ABF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786651"/>
              </p:ext>
            </p:extLst>
          </p:nvPr>
        </p:nvGraphicFramePr>
        <p:xfrm>
          <a:off x="9717578" y="618542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14601074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75599532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7142852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1755143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9532214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4505273"/>
                    </a:ext>
                  </a:extLst>
                </a:gridCol>
              </a:tblGrid>
              <a:tr h="1905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1538"/>
                  </a:ext>
                </a:extLst>
              </a:tr>
              <a:tr h="190500">
                <a:tc gridSpan="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966635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VH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219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4010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57693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316513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77E7648B-686E-A651-BA16-D64AC3CAE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93121"/>
              </p:ext>
            </p:extLst>
          </p:nvPr>
        </p:nvGraphicFramePr>
        <p:xfrm>
          <a:off x="7487016" y="2550054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6601244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806402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6331119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69128356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2719328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566559882"/>
                    </a:ext>
                  </a:extLst>
                </a:gridCol>
              </a:tblGrid>
              <a:tr h="1905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616826"/>
                  </a:ext>
                </a:extLst>
              </a:tr>
              <a:tr h="190500">
                <a:tc gridSpan="2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968720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5388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7919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5571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576015"/>
                  </a:ext>
                </a:extLst>
              </a:tr>
            </a:tbl>
          </a:graphicData>
        </a:graphic>
      </p:graphicFrame>
      <p:pic>
        <p:nvPicPr>
          <p:cNvPr id="17" name="Gráfico 16">
            <a:extLst>
              <a:ext uri="{FF2B5EF4-FFF2-40B4-BE49-F238E27FC236}">
                <a16:creationId xmlns:a16="http://schemas.microsoft.com/office/drawing/2014/main" id="{F7A5AD77-A53D-983F-4E49-9ACF181AD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3578" y="1832408"/>
            <a:ext cx="933450" cy="3429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A0575FB-54C7-5C3B-C0BD-FD58DB56CC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745" y="1907626"/>
            <a:ext cx="1323975" cy="3429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C2130C71-F533-0D35-B09D-181D4EE652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5003" y="3936009"/>
            <a:ext cx="990600" cy="3429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23D4E8E9-5D38-7A5A-9127-01CEFBFB7F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C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Montaje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MX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circuitos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E5BA3-D35A-B51D-319A-2E75F08AC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0" r="9826" b="305"/>
          <a:stretch/>
        </p:blipFill>
        <p:spPr>
          <a:xfrm>
            <a:off x="4482819" y="881512"/>
            <a:ext cx="6618795" cy="430448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3A1A718-8C90-657C-3D51-A93E1B30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6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C00000"/>
          </a:solidFill>
          <a:ln w="174625" cmpd="thinThick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C" sz="26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Funciones que realiza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C658D12-D93D-2582-72D8-9167A7A45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2434" y="3738393"/>
            <a:ext cx="6696952" cy="270927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5FAB86F-A27A-6F2E-231D-A7DE5986B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1617" y="726131"/>
            <a:ext cx="3892975" cy="182155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AD5A955-49C7-4723-EE3B-A484C327F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945" y="740337"/>
            <a:ext cx="3892975" cy="1802894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95D717A-04F6-D047-0D34-2C75DA4AF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9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74625" cmpd="thinThick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C" sz="2800" i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Mega</a:t>
            </a:r>
            <a:br>
              <a:rPr lang="es-EC" sz="2800" i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s-EC" sz="2800" i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Techador 3000 </a:t>
            </a:r>
            <a:endParaRPr lang="es-EC" sz="2600" b="1" i="1" kern="1200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195D717A-04F6-D047-0D34-2C75DA4A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5D08F3-FA53-2B2A-CF96-1FFDD56097E6}"/>
              </a:ext>
            </a:extLst>
          </p:cNvPr>
          <p:cNvSpPr txBox="1"/>
          <p:nvPr/>
        </p:nvSpPr>
        <p:spPr>
          <a:xfrm>
            <a:off x="2274318" y="5346031"/>
            <a:ext cx="5181598" cy="12914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Sistema automático y super veloz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Previene el daño de las tomateras por lluvia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/>
              <a:t>Por defecto se activa en las noches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F2D0A0-7BE4-70BD-0539-8D7725C0B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b="26014"/>
          <a:stretch/>
        </p:blipFill>
        <p:spPr>
          <a:xfrm>
            <a:off x="4351312" y="469770"/>
            <a:ext cx="7200607" cy="323003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68F3D88F-3552-A7D8-F552-503D34383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699804"/>
            <a:ext cx="3560640" cy="12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3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F21D0-FB4E-F01D-24E2-EF7ACA20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74625" cmpd="thinThick">
            <a:solidFill>
              <a:schemeClr val="accent5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C" sz="2400" b="1" i="1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Pare-</a:t>
            </a:r>
            <a:br>
              <a:rPr lang="es-EC" sz="2400" b="1" i="1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s-EC" sz="2400" b="1" i="1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Deslizador 3000 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3D4E8E9-5D38-7A5A-9127-01CEFBFB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179" y="5383529"/>
            <a:ext cx="1762125" cy="1238250"/>
          </a:xfrm>
          <a:prstGeom prst="rect">
            <a:avLst/>
          </a:prstGeom>
        </p:spPr>
      </p:pic>
      <p:pic>
        <p:nvPicPr>
          <p:cNvPr id="6" name="Imagen 5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2D7F599-9D51-FDA2-2614-683DFC4AB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1" b="18872"/>
          <a:stretch/>
        </p:blipFill>
        <p:spPr>
          <a:xfrm>
            <a:off x="3962778" y="562793"/>
            <a:ext cx="6912347" cy="389985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5B6C527-57DD-7B87-52F2-35DAD135F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2614" y="562793"/>
            <a:ext cx="1276350" cy="19812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4A3E143-A415-5570-12F3-831AFA2972EF}"/>
              </a:ext>
            </a:extLst>
          </p:cNvPr>
          <p:cNvSpPr txBox="1"/>
          <p:nvPr/>
        </p:nvSpPr>
        <p:spPr>
          <a:xfrm>
            <a:off x="3927579" y="4539627"/>
            <a:ext cx="5754896" cy="16878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>
                <a:solidFill>
                  <a:schemeClr val="accent5">
                    <a:lumMod val="50000"/>
                  </a:schemeClr>
                </a:solidFill>
              </a:rPr>
              <a:t>Se activa por las noches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>
                <a:solidFill>
                  <a:schemeClr val="accent5">
                    <a:lumMod val="50000"/>
                  </a:schemeClr>
                </a:solidFill>
              </a:rPr>
              <a:t>Detiene las ráfagas de viento fuertes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>
                <a:solidFill>
                  <a:schemeClr val="accent5">
                    <a:lumMod val="50000"/>
                  </a:schemeClr>
                </a:solidFill>
              </a:rPr>
              <a:t>Kit del anemómetro viene incluido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C" sz="2000" i="1">
                <a:solidFill>
                  <a:schemeClr val="accent5">
                    <a:lumMod val="50000"/>
                  </a:schemeClr>
                </a:solidFill>
              </a:rPr>
              <a:t>Fácil de instalar (Plug &amp; Play)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1CCE99C3-4AC7-28CD-0697-248791CE34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8053" y="4380923"/>
            <a:ext cx="2411798" cy="11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80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541EE682294140B865654C9A43E158" ma:contentTypeVersion="4" ma:contentTypeDescription="Crear nuevo documento." ma:contentTypeScope="" ma:versionID="de3450ded5e545fb72c6ae0c4bffa964">
  <xsd:schema xmlns:xsd="http://www.w3.org/2001/XMLSchema" xmlns:xs="http://www.w3.org/2001/XMLSchema" xmlns:p="http://schemas.microsoft.com/office/2006/metadata/properties" xmlns:ns2="c5748496-4bec-43e9-87ea-aa13b65775e9" targetNamespace="http://schemas.microsoft.com/office/2006/metadata/properties" ma:root="true" ma:fieldsID="74ca47df735ec0d06d975fecf0bd097d" ns2:_="">
    <xsd:import namespace="c5748496-4bec-43e9-87ea-aa13b6577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48496-4bec-43e9-87ea-aa13b6577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F6AE8F-FB72-4196-BD63-A989679E6E34}">
  <ds:schemaRefs>
    <ds:schemaRef ds:uri="c5748496-4bec-43e9-87ea-aa13b65775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4BDB79-04FB-40C1-B133-5EF1CF931435}">
  <ds:schemaRefs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c5748496-4bec-43e9-87ea-aa13b6577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ADEF477-468B-440F-A6F1-5DE3F06201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Panorámica</PresentationFormat>
  <Paragraphs>240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Aptos Narrow</vt:lpstr>
      <vt:lpstr>Arial</vt:lpstr>
      <vt:lpstr>Avenir Next LT Pro</vt:lpstr>
      <vt:lpstr>Calibri</vt:lpstr>
      <vt:lpstr>Calibri Light</vt:lpstr>
      <vt:lpstr>Wingdings</vt:lpstr>
      <vt:lpstr>Tema de Office</vt:lpstr>
      <vt:lpstr>Introducción</vt:lpstr>
      <vt:lpstr>Presentación de PowerPoint</vt:lpstr>
      <vt:lpstr>Presentación de PowerPoint</vt:lpstr>
      <vt:lpstr>Presentación de PowerPoint</vt:lpstr>
      <vt:lpstr>Datos técnicos</vt:lpstr>
      <vt:lpstr>Montaje de circuitos</vt:lpstr>
      <vt:lpstr>Funciones que realiza</vt:lpstr>
      <vt:lpstr>Mega Techador 3000 </vt:lpstr>
      <vt:lpstr>Pare- Deslizador 3000 </vt:lpstr>
      <vt:lpstr>Super Regador 3000</vt:lpstr>
      <vt:lpstr>Super Contador 3000</vt:lpstr>
      <vt:lpstr>Código VHDL del Super-Contador™ 3000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Oswaldo David Quezada Montalvo</cp:lastModifiedBy>
  <cp:revision>1</cp:revision>
  <dcterms:created xsi:type="dcterms:W3CDTF">2024-01-17T23:46:11Z</dcterms:created>
  <dcterms:modified xsi:type="dcterms:W3CDTF">2024-01-19T20:53:08Z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0x01010015541EE682294140B865654C9A43E158</vt:lpwstr>
  </property>
</Properties>
</file>